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6.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xml" ContentType="application/inkml+xml"/>
  <Override PartName="/ppt/ink/ink4.xml" ContentType="application/inkml+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15" r:id="rId6"/>
    <p:sldMasterId id="2147484544" r:id="rId7"/>
    <p:sldMasterId id="2147484553" r:id="rId8"/>
    <p:sldMasterId id="2147484570" r:id="rId9"/>
    <p:sldMasterId id="2147484582" r:id="rId10"/>
    <p:sldMasterId id="2147484615" r:id="rId11"/>
    <p:sldMasterId id="2147484632" r:id="rId12"/>
  </p:sldMasterIdLst>
  <p:notesMasterIdLst>
    <p:notesMasterId r:id="rId44"/>
  </p:notesMasterIdLst>
  <p:handoutMasterIdLst>
    <p:handoutMasterId r:id="rId45"/>
  </p:handoutMasterIdLst>
  <p:sldIdLst>
    <p:sldId id="261" r:id="rId13"/>
    <p:sldId id="258" r:id="rId14"/>
    <p:sldId id="262" r:id="rId15"/>
    <p:sldId id="1679" r:id="rId16"/>
    <p:sldId id="1678" r:id="rId17"/>
    <p:sldId id="1665" r:id="rId18"/>
    <p:sldId id="1666" r:id="rId19"/>
    <p:sldId id="1680" r:id="rId20"/>
    <p:sldId id="1660" r:id="rId21"/>
    <p:sldId id="1636" r:id="rId22"/>
    <p:sldId id="1638" r:id="rId23"/>
    <p:sldId id="1640" r:id="rId24"/>
    <p:sldId id="1663" r:id="rId25"/>
    <p:sldId id="1639" r:id="rId26"/>
    <p:sldId id="1664" r:id="rId27"/>
    <p:sldId id="1642" r:id="rId28"/>
    <p:sldId id="1643" r:id="rId29"/>
    <p:sldId id="1644" r:id="rId30"/>
    <p:sldId id="1659" r:id="rId31"/>
    <p:sldId id="2091" r:id="rId32"/>
    <p:sldId id="2434" r:id="rId33"/>
    <p:sldId id="2433" r:id="rId34"/>
    <p:sldId id="2088" r:id="rId35"/>
    <p:sldId id="2103" r:id="rId36"/>
    <p:sldId id="2105" r:id="rId37"/>
    <p:sldId id="1658" r:id="rId38"/>
    <p:sldId id="1648" r:id="rId39"/>
    <p:sldId id="1661" r:id="rId40"/>
    <p:sldId id="1653" r:id="rId41"/>
    <p:sldId id="2435" r:id="rId42"/>
    <p:sldId id="1681"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ference intro" id="{9CEC9AD6-D673-4AFA-BE75-24CF6726BF6C}">
          <p14:sldIdLst>
            <p14:sldId id="261"/>
            <p14:sldId id="258"/>
            <p14:sldId id="262"/>
          </p14:sldIdLst>
        </p14:section>
        <p14:section name="Introduction" id="{59D4CEF2-8640-4879-B6A5-EDA2B8978AE9}">
          <p14:sldIdLst>
            <p14:sldId id="1679"/>
            <p14:sldId id="1678"/>
            <p14:sldId id="1665"/>
            <p14:sldId id="1666"/>
            <p14:sldId id="1680"/>
            <p14:sldId id="1660"/>
            <p14:sldId id="1636"/>
            <p14:sldId id="1638"/>
            <p14:sldId id="1640"/>
            <p14:sldId id="1663"/>
            <p14:sldId id="1639"/>
            <p14:sldId id="1664"/>
            <p14:sldId id="1642"/>
            <p14:sldId id="1643"/>
            <p14:sldId id="1644"/>
            <p14:sldId id="1659"/>
            <p14:sldId id="2091"/>
            <p14:sldId id="2434"/>
            <p14:sldId id="2433"/>
            <p14:sldId id="2088"/>
            <p14:sldId id="2103"/>
            <p14:sldId id="2105"/>
            <p14:sldId id="1658"/>
            <p14:sldId id="1648"/>
            <p14:sldId id="1661"/>
            <p14:sldId id="1653"/>
            <p14:sldId id="2435"/>
            <p14:sldId id="1681"/>
          </p14:sldIdLst>
        </p14:section>
        <p14:section name="Customer Scenarios" id="{3F23A3BA-195D-423B-9B97-19E1A117F44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tchell Derrey" initials="MD" lastIdx="8" clrIdx="4">
    <p:extLst>
      <p:ext uri="{19B8F6BF-5375-455C-9EA6-DF929625EA0E}">
        <p15:presenceInfo xmlns:p15="http://schemas.microsoft.com/office/powerpoint/2012/main" userId="S-1-5-21-383413107-1061881802-891584314-4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B0CE"/>
    <a:srgbClr val="FFFFFF"/>
    <a:srgbClr val="101820"/>
    <a:srgbClr val="0078D7"/>
    <a:srgbClr val="B45440"/>
    <a:srgbClr val="3B3B46"/>
    <a:srgbClr val="000000"/>
    <a:srgbClr val="74A4A8"/>
    <a:srgbClr val="ABCED2"/>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F2E32A-4CB1-4D5F-AAF0-B5B124C17C58}" v="1285" dt="2020-10-24T06:56:34.941"/>
    <p1510:client id="{B508AEE2-7102-464E-AA1C-77B76620F27E}" v="134" dt="2020-10-23T07:42:00.5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54" autoAdjust="0"/>
    <p:restoredTop sz="64988" autoAdjust="0"/>
  </p:normalViewPr>
  <p:slideViewPr>
    <p:cSldViewPr>
      <p:cViewPr varScale="1">
        <p:scale>
          <a:sx n="103" d="100"/>
          <a:sy n="103" d="100"/>
        </p:scale>
        <p:origin x="2538" y="1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2102"/>
    </p:cViewPr>
  </p:sorterViewPr>
  <p:notesViewPr>
    <p:cSldViewPr showGuides="1">
      <p:cViewPr varScale="1">
        <p:scale>
          <a:sx n="81" d="100"/>
          <a:sy n="81" d="100"/>
        </p:scale>
        <p:origin x="304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commentAuthors" Target="commentAuthors.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Koesmarno" userId="31fed1c3-d6ac-4405-b68d-1920c7681777" providerId="ADAL" clId="{14F2E32A-4CB1-4D5F-AAF0-B5B124C17C58}"/>
    <pc:docChg chg="undo custSel addSld delSld modSld modSection">
      <pc:chgData name="Julie Koesmarno" userId="31fed1c3-d6ac-4405-b68d-1920c7681777" providerId="ADAL" clId="{14F2E32A-4CB1-4D5F-AAF0-B5B124C17C58}" dt="2020-10-24T06:55:01.447" v="1917" actId="20577"/>
      <pc:docMkLst>
        <pc:docMk/>
      </pc:docMkLst>
      <pc:sldChg chg="addSp modSp mod">
        <pc:chgData name="Julie Koesmarno" userId="31fed1c3-d6ac-4405-b68d-1920c7681777" providerId="ADAL" clId="{14F2E32A-4CB1-4D5F-AAF0-B5B124C17C58}" dt="2020-10-22T16:32:58.520" v="31" actId="1076"/>
        <pc:sldMkLst>
          <pc:docMk/>
          <pc:sldMk cId="3139332052" sldId="1568"/>
        </pc:sldMkLst>
        <pc:spChg chg="add">
          <ac:chgData name="Julie Koesmarno" userId="31fed1c3-d6ac-4405-b68d-1920c7681777" providerId="ADAL" clId="{14F2E32A-4CB1-4D5F-AAF0-B5B124C17C58}" dt="2020-10-22T16:28:52.666" v="0" actId="11529"/>
          <ac:spMkLst>
            <pc:docMk/>
            <pc:sldMk cId="3139332052" sldId="1568"/>
            <ac:spMk id="2" creationId="{21429022-4021-4EC3-8B44-971D74339935}"/>
          </ac:spMkLst>
        </pc:spChg>
        <pc:spChg chg="add mod ord">
          <ac:chgData name="Julie Koesmarno" userId="31fed1c3-d6ac-4405-b68d-1920c7681777" providerId="ADAL" clId="{14F2E32A-4CB1-4D5F-AAF0-B5B124C17C58}" dt="2020-10-22T16:32:40.703" v="29" actId="14100"/>
          <ac:spMkLst>
            <pc:docMk/>
            <pc:sldMk cId="3139332052" sldId="1568"/>
            <ac:spMk id="4" creationId="{04E2266B-0CBB-426C-A414-B9D53449CD63}"/>
          </ac:spMkLst>
        </pc:spChg>
        <pc:spChg chg="mod">
          <ac:chgData name="Julie Koesmarno" userId="31fed1c3-d6ac-4405-b68d-1920c7681777" providerId="ADAL" clId="{14F2E32A-4CB1-4D5F-AAF0-B5B124C17C58}" dt="2020-10-22T16:29:31.500" v="7" actId="1076"/>
          <ac:spMkLst>
            <pc:docMk/>
            <pc:sldMk cId="3139332052" sldId="1568"/>
            <ac:spMk id="5" creationId="{00000000-0000-0000-0000-000000000000}"/>
          </ac:spMkLst>
        </pc:spChg>
        <pc:picChg chg="mod ord">
          <ac:chgData name="Julie Koesmarno" userId="31fed1c3-d6ac-4405-b68d-1920c7681777" providerId="ADAL" clId="{14F2E32A-4CB1-4D5F-AAF0-B5B124C17C58}" dt="2020-10-22T16:31:17.128" v="18" actId="1076"/>
          <ac:picMkLst>
            <pc:docMk/>
            <pc:sldMk cId="3139332052" sldId="1568"/>
            <ac:picMk id="3" creationId="{08EAC434-FD11-4E00-8C02-54B5C76FC6CC}"/>
          </ac:picMkLst>
        </pc:picChg>
        <pc:picChg chg="add mod">
          <ac:chgData name="Julie Koesmarno" userId="31fed1c3-d6ac-4405-b68d-1920c7681777" providerId="ADAL" clId="{14F2E32A-4CB1-4D5F-AAF0-B5B124C17C58}" dt="2020-10-22T16:32:58.520" v="31" actId="1076"/>
          <ac:picMkLst>
            <pc:docMk/>
            <pc:sldMk cId="3139332052" sldId="1568"/>
            <ac:picMk id="7" creationId="{1D452D1B-DD57-4827-BB64-17C48F7F50D3}"/>
          </ac:picMkLst>
        </pc:picChg>
      </pc:sldChg>
      <pc:sldChg chg="modSp mod">
        <pc:chgData name="Julie Koesmarno" userId="31fed1c3-d6ac-4405-b68d-1920c7681777" providerId="ADAL" clId="{14F2E32A-4CB1-4D5F-AAF0-B5B124C17C58}" dt="2020-10-24T06:17:47.503" v="1316" actId="208"/>
        <pc:sldMkLst>
          <pc:docMk/>
          <pc:sldMk cId="1824864774" sldId="1636"/>
        </pc:sldMkLst>
        <pc:spChg chg="mod">
          <ac:chgData name="Julie Koesmarno" userId="31fed1c3-d6ac-4405-b68d-1920c7681777" providerId="ADAL" clId="{14F2E32A-4CB1-4D5F-AAF0-B5B124C17C58}" dt="2020-10-24T06:17:47.503" v="1316" actId="208"/>
          <ac:spMkLst>
            <pc:docMk/>
            <pc:sldMk cId="1824864774" sldId="1636"/>
            <ac:spMk id="4" creationId="{E5D39378-9577-44F0-A97E-A0337E5C0AD6}"/>
          </ac:spMkLst>
        </pc:spChg>
        <pc:spChg chg="mod">
          <ac:chgData name="Julie Koesmarno" userId="31fed1c3-d6ac-4405-b68d-1920c7681777" providerId="ADAL" clId="{14F2E32A-4CB1-4D5F-AAF0-B5B124C17C58}" dt="2020-10-24T06:17:47.503" v="1316" actId="208"/>
          <ac:spMkLst>
            <pc:docMk/>
            <pc:sldMk cId="1824864774" sldId="1636"/>
            <ac:spMk id="8" creationId="{D14FD5A6-859D-4E51-962F-5AB28665ABD9}"/>
          </ac:spMkLst>
        </pc:spChg>
        <pc:spChg chg="mod">
          <ac:chgData name="Julie Koesmarno" userId="31fed1c3-d6ac-4405-b68d-1920c7681777" providerId="ADAL" clId="{14F2E32A-4CB1-4D5F-AAF0-B5B124C17C58}" dt="2020-10-24T06:17:47.503" v="1316" actId="208"/>
          <ac:spMkLst>
            <pc:docMk/>
            <pc:sldMk cId="1824864774" sldId="1636"/>
            <ac:spMk id="36" creationId="{E0AABD63-F725-48AD-B062-8A2B1B7A15A5}"/>
          </ac:spMkLst>
        </pc:spChg>
        <pc:grpChg chg="mod">
          <ac:chgData name="Julie Koesmarno" userId="31fed1c3-d6ac-4405-b68d-1920c7681777" providerId="ADAL" clId="{14F2E32A-4CB1-4D5F-AAF0-B5B124C17C58}" dt="2020-10-23T16:14:41.247" v="491" actId="962"/>
          <ac:grpSpMkLst>
            <pc:docMk/>
            <pc:sldMk cId="1824864774" sldId="1636"/>
            <ac:grpSpMk id="14" creationId="{512F197D-288A-4F8D-8CD6-67E2EA92EF63}"/>
          </ac:grpSpMkLst>
        </pc:grpChg>
        <pc:grpChg chg="mod">
          <ac:chgData name="Julie Koesmarno" userId="31fed1c3-d6ac-4405-b68d-1920c7681777" providerId="ADAL" clId="{14F2E32A-4CB1-4D5F-AAF0-B5B124C17C58}" dt="2020-10-23T16:14:50.578" v="525" actId="962"/>
          <ac:grpSpMkLst>
            <pc:docMk/>
            <pc:sldMk cId="1824864774" sldId="1636"/>
            <ac:grpSpMk id="15" creationId="{4652C47C-5AD5-491E-9689-C82B8D613551}"/>
          </ac:grpSpMkLst>
        </pc:grpChg>
        <pc:grpChg chg="mod">
          <ac:chgData name="Julie Koesmarno" userId="31fed1c3-d6ac-4405-b68d-1920c7681777" providerId="ADAL" clId="{14F2E32A-4CB1-4D5F-AAF0-B5B124C17C58}" dt="2020-10-23T16:14:56.747" v="526" actId="962"/>
          <ac:grpSpMkLst>
            <pc:docMk/>
            <pc:sldMk cId="1824864774" sldId="1636"/>
            <ac:grpSpMk id="30" creationId="{0E23D9C3-6496-4BE9-878B-D049E809B035}"/>
          </ac:grpSpMkLst>
        </pc:grpChg>
        <pc:grpChg chg="mod">
          <ac:chgData name="Julie Koesmarno" userId="31fed1c3-d6ac-4405-b68d-1920c7681777" providerId="ADAL" clId="{14F2E32A-4CB1-4D5F-AAF0-B5B124C17C58}" dt="2020-10-23T16:14:59.628" v="527" actId="962"/>
          <ac:grpSpMkLst>
            <pc:docMk/>
            <pc:sldMk cId="1824864774" sldId="1636"/>
            <ac:grpSpMk id="32" creationId="{F3CBB999-F2E8-4B15-98A4-5C0FC5EDAF70}"/>
          </ac:grpSpMkLst>
        </pc:grpChg>
      </pc:sldChg>
      <pc:sldChg chg="modSp mod">
        <pc:chgData name="Julie Koesmarno" userId="31fed1c3-d6ac-4405-b68d-1920c7681777" providerId="ADAL" clId="{14F2E32A-4CB1-4D5F-AAF0-B5B124C17C58}" dt="2020-10-24T06:18:48.624" v="1322" actId="208"/>
        <pc:sldMkLst>
          <pc:docMk/>
          <pc:sldMk cId="534973708" sldId="1638"/>
        </pc:sldMkLst>
        <pc:spChg chg="mod">
          <ac:chgData name="Julie Koesmarno" userId="31fed1c3-d6ac-4405-b68d-1920c7681777" providerId="ADAL" clId="{14F2E32A-4CB1-4D5F-AAF0-B5B124C17C58}" dt="2020-10-24T06:18:48.624" v="1322" actId="208"/>
          <ac:spMkLst>
            <pc:docMk/>
            <pc:sldMk cId="534973708" sldId="1638"/>
            <ac:spMk id="4" creationId="{E5D39378-9577-44F0-A97E-A0337E5C0AD6}"/>
          </ac:spMkLst>
        </pc:spChg>
        <pc:spChg chg="mod">
          <ac:chgData name="Julie Koesmarno" userId="31fed1c3-d6ac-4405-b68d-1920c7681777" providerId="ADAL" clId="{14F2E32A-4CB1-4D5F-AAF0-B5B124C17C58}" dt="2020-10-24T06:18:48.624" v="1322" actId="208"/>
          <ac:spMkLst>
            <pc:docMk/>
            <pc:sldMk cId="534973708" sldId="1638"/>
            <ac:spMk id="8" creationId="{D14FD5A6-859D-4E51-962F-5AB28665ABD9}"/>
          </ac:spMkLst>
        </pc:spChg>
        <pc:spChg chg="mod">
          <ac:chgData name="Julie Koesmarno" userId="31fed1c3-d6ac-4405-b68d-1920c7681777" providerId="ADAL" clId="{14F2E32A-4CB1-4D5F-AAF0-B5B124C17C58}" dt="2020-10-24T06:18:48.624" v="1322" actId="208"/>
          <ac:spMkLst>
            <pc:docMk/>
            <pc:sldMk cId="534973708" sldId="1638"/>
            <ac:spMk id="18" creationId="{584DD184-2E7E-46FA-924C-B160D6C125CB}"/>
          </ac:spMkLst>
        </pc:spChg>
        <pc:spChg chg="mod">
          <ac:chgData name="Julie Koesmarno" userId="31fed1c3-d6ac-4405-b68d-1920c7681777" providerId="ADAL" clId="{14F2E32A-4CB1-4D5F-AAF0-B5B124C17C58}" dt="2020-10-24T06:18:48.624" v="1322" actId="208"/>
          <ac:spMkLst>
            <pc:docMk/>
            <pc:sldMk cId="534973708" sldId="1638"/>
            <ac:spMk id="23" creationId="{250B1ECC-A799-4369-8B9F-CC82A63065CD}"/>
          </ac:spMkLst>
        </pc:spChg>
        <pc:grpChg chg="mod">
          <ac:chgData name="Julie Koesmarno" userId="31fed1c3-d6ac-4405-b68d-1920c7681777" providerId="ADAL" clId="{14F2E32A-4CB1-4D5F-AAF0-B5B124C17C58}" dt="2020-10-23T16:15:06.537" v="549" actId="962"/>
          <ac:grpSpMkLst>
            <pc:docMk/>
            <pc:sldMk cId="534973708" sldId="1638"/>
            <ac:grpSpMk id="14" creationId="{512F197D-288A-4F8D-8CD6-67E2EA92EF63}"/>
          </ac:grpSpMkLst>
        </pc:grpChg>
        <pc:grpChg chg="mod">
          <ac:chgData name="Julie Koesmarno" userId="31fed1c3-d6ac-4405-b68d-1920c7681777" providerId="ADAL" clId="{14F2E32A-4CB1-4D5F-AAF0-B5B124C17C58}" dt="2020-10-23T16:15:14.416" v="571" actId="962"/>
          <ac:grpSpMkLst>
            <pc:docMk/>
            <pc:sldMk cId="534973708" sldId="1638"/>
            <ac:grpSpMk id="15" creationId="{4652C47C-5AD5-491E-9689-C82B8D613551}"/>
          </ac:grpSpMkLst>
        </pc:grpChg>
        <pc:grpChg chg="mod">
          <ac:chgData name="Julie Koesmarno" userId="31fed1c3-d6ac-4405-b68d-1920c7681777" providerId="ADAL" clId="{14F2E32A-4CB1-4D5F-AAF0-B5B124C17C58}" dt="2020-10-23T16:15:45.447" v="621" actId="962"/>
          <ac:grpSpMkLst>
            <pc:docMk/>
            <pc:sldMk cId="534973708" sldId="1638"/>
            <ac:grpSpMk id="20" creationId="{BE8F9C22-94B9-48F1-AFDB-A050AE08A446}"/>
          </ac:grpSpMkLst>
        </pc:grpChg>
        <pc:grpChg chg="mod">
          <ac:chgData name="Julie Koesmarno" userId="31fed1c3-d6ac-4405-b68d-1920c7681777" providerId="ADAL" clId="{14F2E32A-4CB1-4D5F-AAF0-B5B124C17C58}" dt="2020-10-23T16:15:50.422" v="622" actId="962"/>
          <ac:grpSpMkLst>
            <pc:docMk/>
            <pc:sldMk cId="534973708" sldId="1638"/>
            <ac:grpSpMk id="38" creationId="{B157290E-9E1F-4C19-A5C0-6EC952ED56EF}"/>
          </ac:grpSpMkLst>
        </pc:grpChg>
      </pc:sldChg>
      <pc:sldChg chg="modSp mod">
        <pc:chgData name="Julie Koesmarno" userId="31fed1c3-d6ac-4405-b68d-1920c7681777" providerId="ADAL" clId="{14F2E32A-4CB1-4D5F-AAF0-B5B124C17C58}" dt="2020-10-24T06:19:17.001" v="1325" actId="207"/>
        <pc:sldMkLst>
          <pc:docMk/>
          <pc:sldMk cId="3916777097" sldId="1639"/>
        </pc:sldMkLst>
        <pc:spChg chg="mod">
          <ac:chgData name="Julie Koesmarno" userId="31fed1c3-d6ac-4405-b68d-1920c7681777" providerId="ADAL" clId="{14F2E32A-4CB1-4D5F-AAF0-B5B124C17C58}" dt="2020-10-24T06:19:17.001" v="1325" actId="207"/>
          <ac:spMkLst>
            <pc:docMk/>
            <pc:sldMk cId="3916777097" sldId="1639"/>
            <ac:spMk id="2" creationId="{BE328691-B7FB-4681-B834-B7BD3D2700A9}"/>
          </ac:spMkLst>
        </pc:spChg>
        <pc:spChg chg="mod">
          <ac:chgData name="Julie Koesmarno" userId="31fed1c3-d6ac-4405-b68d-1920c7681777" providerId="ADAL" clId="{14F2E32A-4CB1-4D5F-AAF0-B5B124C17C58}" dt="2020-10-24T06:19:12.375" v="1324" actId="208"/>
          <ac:spMkLst>
            <pc:docMk/>
            <pc:sldMk cId="3916777097" sldId="1639"/>
            <ac:spMk id="4" creationId="{E5D39378-9577-44F0-A97E-A0337E5C0AD6}"/>
          </ac:spMkLst>
        </pc:spChg>
        <pc:spChg chg="mod">
          <ac:chgData name="Julie Koesmarno" userId="31fed1c3-d6ac-4405-b68d-1920c7681777" providerId="ADAL" clId="{14F2E32A-4CB1-4D5F-AAF0-B5B124C17C58}" dt="2020-10-24T06:19:12.375" v="1324" actId="208"/>
          <ac:spMkLst>
            <pc:docMk/>
            <pc:sldMk cId="3916777097" sldId="1639"/>
            <ac:spMk id="27" creationId="{AE7B1A46-E364-4B3F-975E-CE14F08D8912}"/>
          </ac:spMkLst>
        </pc:spChg>
        <pc:spChg chg="mod">
          <ac:chgData name="Julie Koesmarno" userId="31fed1c3-d6ac-4405-b68d-1920c7681777" providerId="ADAL" clId="{14F2E32A-4CB1-4D5F-AAF0-B5B124C17C58}" dt="2020-10-24T06:19:12.375" v="1324" actId="208"/>
          <ac:spMkLst>
            <pc:docMk/>
            <pc:sldMk cId="3916777097" sldId="1639"/>
            <ac:spMk id="35" creationId="{F9367592-7716-4680-83EB-652215DBAC28}"/>
          </ac:spMkLst>
        </pc:spChg>
        <pc:spChg chg="mod">
          <ac:chgData name="Julie Koesmarno" userId="31fed1c3-d6ac-4405-b68d-1920c7681777" providerId="ADAL" clId="{14F2E32A-4CB1-4D5F-AAF0-B5B124C17C58}" dt="2020-10-24T06:19:12.375" v="1324" actId="208"/>
          <ac:spMkLst>
            <pc:docMk/>
            <pc:sldMk cId="3916777097" sldId="1639"/>
            <ac:spMk id="36" creationId="{E0AABD63-F725-48AD-B062-8A2B1B7A15A5}"/>
          </ac:spMkLst>
        </pc:spChg>
        <pc:grpChg chg="mod">
          <ac:chgData name="Julie Koesmarno" userId="31fed1c3-d6ac-4405-b68d-1920c7681777" providerId="ADAL" clId="{14F2E32A-4CB1-4D5F-AAF0-B5B124C17C58}" dt="2020-10-23T16:16:23.786" v="700" actId="962"/>
          <ac:grpSpMkLst>
            <pc:docMk/>
            <pc:sldMk cId="3916777097" sldId="1639"/>
            <ac:grpSpMk id="15" creationId="{4652C47C-5AD5-491E-9689-C82B8D613551}"/>
          </ac:grpSpMkLst>
        </pc:grpChg>
      </pc:sldChg>
      <pc:sldChg chg="modSp mod">
        <pc:chgData name="Julie Koesmarno" userId="31fed1c3-d6ac-4405-b68d-1920c7681777" providerId="ADAL" clId="{14F2E32A-4CB1-4D5F-AAF0-B5B124C17C58}" dt="2020-10-23T16:16:04.091" v="664" actId="962"/>
        <pc:sldMkLst>
          <pc:docMk/>
          <pc:sldMk cId="2880784419" sldId="1640"/>
        </pc:sldMkLst>
        <pc:picChg chg="mod">
          <ac:chgData name="Julie Koesmarno" userId="31fed1c3-d6ac-4405-b68d-1920c7681777" providerId="ADAL" clId="{14F2E32A-4CB1-4D5F-AAF0-B5B124C17C58}" dt="2020-10-23T16:15:58.541" v="662" actId="962"/>
          <ac:picMkLst>
            <pc:docMk/>
            <pc:sldMk cId="2880784419" sldId="1640"/>
            <ac:picMk id="2" creationId="{0401C02B-A960-4DB6-B527-2B136DAF643B}"/>
          </ac:picMkLst>
        </pc:picChg>
        <pc:picChg chg="mod">
          <ac:chgData name="Julie Koesmarno" userId="31fed1c3-d6ac-4405-b68d-1920c7681777" providerId="ADAL" clId="{14F2E32A-4CB1-4D5F-AAF0-B5B124C17C58}" dt="2020-10-23T16:16:04.091" v="664" actId="962"/>
          <ac:picMkLst>
            <pc:docMk/>
            <pc:sldMk cId="2880784419" sldId="1640"/>
            <ac:picMk id="3" creationId="{DBB9DBE3-9F87-47B7-842E-3D5AC2701A42}"/>
          </ac:picMkLst>
        </pc:picChg>
      </pc:sldChg>
      <pc:sldChg chg="modSp mod">
        <pc:chgData name="Julie Koesmarno" userId="31fed1c3-d6ac-4405-b68d-1920c7681777" providerId="ADAL" clId="{14F2E32A-4CB1-4D5F-AAF0-B5B124C17C58}" dt="2020-10-23T16:16:42.251" v="796" actId="962"/>
        <pc:sldMkLst>
          <pc:docMk/>
          <pc:sldMk cId="3918062820" sldId="1642"/>
        </pc:sldMkLst>
        <pc:grpChg chg="mod">
          <ac:chgData name="Julie Koesmarno" userId="31fed1c3-d6ac-4405-b68d-1920c7681777" providerId="ADAL" clId="{14F2E32A-4CB1-4D5F-AAF0-B5B124C17C58}" dt="2020-10-23T16:16:42.251" v="796" actId="962"/>
          <ac:grpSpMkLst>
            <pc:docMk/>
            <pc:sldMk cId="3918062820" sldId="1642"/>
            <ac:grpSpMk id="5" creationId="{E9204438-F761-434C-923D-6DCAB434050E}"/>
          </ac:grpSpMkLst>
        </pc:grpChg>
      </pc:sldChg>
      <pc:sldChg chg="modSp mod">
        <pc:chgData name="Julie Koesmarno" userId="31fed1c3-d6ac-4405-b68d-1920c7681777" providerId="ADAL" clId="{14F2E32A-4CB1-4D5F-AAF0-B5B124C17C58}" dt="2020-10-23T16:20:41.191" v="1301" actId="207"/>
        <pc:sldMkLst>
          <pc:docMk/>
          <pc:sldMk cId="2314007726" sldId="1643"/>
        </pc:sldMkLst>
        <pc:spChg chg="mod">
          <ac:chgData name="Julie Koesmarno" userId="31fed1c3-d6ac-4405-b68d-1920c7681777" providerId="ADAL" clId="{14F2E32A-4CB1-4D5F-AAF0-B5B124C17C58}" dt="2020-10-23T16:20:41.191" v="1301" actId="207"/>
          <ac:spMkLst>
            <pc:docMk/>
            <pc:sldMk cId="2314007726" sldId="1643"/>
            <ac:spMk id="5" creationId="{CDE18C9E-81A5-43BF-A418-3A1E64DB520D}"/>
          </ac:spMkLst>
        </pc:spChg>
      </pc:sldChg>
      <pc:sldChg chg="modSp mod">
        <pc:chgData name="Julie Koesmarno" userId="31fed1c3-d6ac-4405-b68d-1920c7681777" providerId="ADAL" clId="{14F2E32A-4CB1-4D5F-AAF0-B5B124C17C58}" dt="2020-10-23T16:17:30.880" v="897" actId="962"/>
        <pc:sldMkLst>
          <pc:docMk/>
          <pc:sldMk cId="563067389" sldId="1644"/>
        </pc:sldMkLst>
        <pc:picChg chg="mod">
          <ac:chgData name="Julie Koesmarno" userId="31fed1c3-d6ac-4405-b68d-1920c7681777" providerId="ADAL" clId="{14F2E32A-4CB1-4D5F-AAF0-B5B124C17C58}" dt="2020-10-23T16:17:00.267" v="820" actId="962"/>
          <ac:picMkLst>
            <pc:docMk/>
            <pc:sldMk cId="563067389" sldId="1644"/>
            <ac:picMk id="5" creationId="{67672234-7CE5-42D5-90D5-AA533E51497B}"/>
          </ac:picMkLst>
        </pc:picChg>
        <pc:picChg chg="mod">
          <ac:chgData name="Julie Koesmarno" userId="31fed1c3-d6ac-4405-b68d-1920c7681777" providerId="ADAL" clId="{14F2E32A-4CB1-4D5F-AAF0-B5B124C17C58}" dt="2020-10-23T16:17:11.727" v="894" actId="962"/>
          <ac:picMkLst>
            <pc:docMk/>
            <pc:sldMk cId="563067389" sldId="1644"/>
            <ac:picMk id="8198" creationId="{75395B2C-3F67-42FD-A123-2116BBFB0737}"/>
          </ac:picMkLst>
        </pc:picChg>
        <pc:picChg chg="mod">
          <ac:chgData name="Julie Koesmarno" userId="31fed1c3-d6ac-4405-b68d-1920c7681777" providerId="ADAL" clId="{14F2E32A-4CB1-4D5F-AAF0-B5B124C17C58}" dt="2020-10-23T16:17:25.009" v="895" actId="962"/>
          <ac:picMkLst>
            <pc:docMk/>
            <pc:sldMk cId="563067389" sldId="1644"/>
            <ac:picMk id="8202" creationId="{92AC35AD-1AF4-4C1B-AF88-9D4A90561ACC}"/>
          </ac:picMkLst>
        </pc:picChg>
        <pc:cxnChg chg="mod">
          <ac:chgData name="Julie Koesmarno" userId="31fed1c3-d6ac-4405-b68d-1920c7681777" providerId="ADAL" clId="{14F2E32A-4CB1-4D5F-AAF0-B5B124C17C58}" dt="2020-10-23T16:17:29.007" v="896" actId="962"/>
          <ac:cxnSpMkLst>
            <pc:docMk/>
            <pc:sldMk cId="563067389" sldId="1644"/>
            <ac:cxnSpMk id="39" creationId="{25020115-FE0D-46B2-87D0-AF74752F5B53}"/>
          </ac:cxnSpMkLst>
        </pc:cxnChg>
        <pc:cxnChg chg="mod">
          <ac:chgData name="Julie Koesmarno" userId="31fed1c3-d6ac-4405-b68d-1920c7681777" providerId="ADAL" clId="{14F2E32A-4CB1-4D5F-AAF0-B5B124C17C58}" dt="2020-10-23T16:17:30.880" v="897" actId="962"/>
          <ac:cxnSpMkLst>
            <pc:docMk/>
            <pc:sldMk cId="563067389" sldId="1644"/>
            <ac:cxnSpMk id="42" creationId="{FBB0437A-7C67-4BB4-81F2-41B6FDC8D858}"/>
          </ac:cxnSpMkLst>
        </pc:cxnChg>
      </pc:sldChg>
      <pc:sldChg chg="addSp modSp mod modAnim">
        <pc:chgData name="Julie Koesmarno" userId="31fed1c3-d6ac-4405-b68d-1920c7681777" providerId="ADAL" clId="{14F2E32A-4CB1-4D5F-AAF0-B5B124C17C58}" dt="2020-10-24T06:33:50.781" v="1423"/>
        <pc:sldMkLst>
          <pc:docMk/>
          <pc:sldMk cId="2101868546" sldId="1653"/>
        </pc:sldMkLst>
        <pc:spChg chg="add mod">
          <ac:chgData name="Julie Koesmarno" userId="31fed1c3-d6ac-4405-b68d-1920c7681777" providerId="ADAL" clId="{14F2E32A-4CB1-4D5F-AAF0-B5B124C17C58}" dt="2020-10-24T06:30:24.849" v="1382" actId="1076"/>
          <ac:spMkLst>
            <pc:docMk/>
            <pc:sldMk cId="2101868546" sldId="1653"/>
            <ac:spMk id="2" creationId="{93E1A9C6-3CE9-4F6C-BDCB-1EB5DA3250B8}"/>
          </ac:spMkLst>
        </pc:spChg>
        <pc:spChg chg="add mod ord">
          <ac:chgData name="Julie Koesmarno" userId="31fed1c3-d6ac-4405-b68d-1920c7681777" providerId="ADAL" clId="{14F2E32A-4CB1-4D5F-AAF0-B5B124C17C58}" dt="2020-10-24T06:28:07.820" v="1357" actId="208"/>
          <ac:spMkLst>
            <pc:docMk/>
            <pc:sldMk cId="2101868546" sldId="1653"/>
            <ac:spMk id="3" creationId="{0F192311-2DA8-4E72-9B15-94AC0764EFE2}"/>
          </ac:spMkLst>
        </pc:spChg>
        <pc:spChg chg="add mod">
          <ac:chgData name="Julie Koesmarno" userId="31fed1c3-d6ac-4405-b68d-1920c7681777" providerId="ADAL" clId="{14F2E32A-4CB1-4D5F-AAF0-B5B124C17C58}" dt="2020-10-24T06:33:44.398" v="1422" actId="1076"/>
          <ac:spMkLst>
            <pc:docMk/>
            <pc:sldMk cId="2101868546" sldId="1653"/>
            <ac:spMk id="4" creationId="{D62C1981-A7F6-4312-AAD3-2BBA9E65484A}"/>
          </ac:spMkLst>
        </pc:spChg>
        <pc:spChg chg="mod">
          <ac:chgData name="Julie Koesmarno" userId="31fed1c3-d6ac-4405-b68d-1920c7681777" providerId="ADAL" clId="{14F2E32A-4CB1-4D5F-AAF0-B5B124C17C58}" dt="2020-10-24T06:31:17.220" v="1387" actId="1076"/>
          <ac:spMkLst>
            <pc:docMk/>
            <pc:sldMk cId="2101868546" sldId="1653"/>
            <ac:spMk id="11" creationId="{406ADE30-ADA6-4153-8683-9D536E54EBA4}"/>
          </ac:spMkLst>
        </pc:spChg>
        <pc:spChg chg="mod">
          <ac:chgData name="Julie Koesmarno" userId="31fed1c3-d6ac-4405-b68d-1920c7681777" providerId="ADAL" clId="{14F2E32A-4CB1-4D5F-AAF0-B5B124C17C58}" dt="2020-10-24T06:31:44.674" v="1388" actId="207"/>
          <ac:spMkLst>
            <pc:docMk/>
            <pc:sldMk cId="2101868546" sldId="1653"/>
            <ac:spMk id="12" creationId="{431A11E3-76D6-4F7B-BB60-5919363B33D1}"/>
          </ac:spMkLst>
        </pc:spChg>
        <pc:picChg chg="add mod">
          <ac:chgData name="Julie Koesmarno" userId="31fed1c3-d6ac-4405-b68d-1920c7681777" providerId="ADAL" clId="{14F2E32A-4CB1-4D5F-AAF0-B5B124C17C58}" dt="2020-10-24T06:32:16.027" v="1392" actId="1076"/>
          <ac:picMkLst>
            <pc:docMk/>
            <pc:sldMk cId="2101868546" sldId="1653"/>
            <ac:picMk id="6" creationId="{DAC9AE9C-1D91-4BC0-9DAE-D6880E9DC490}"/>
          </ac:picMkLst>
        </pc:picChg>
      </pc:sldChg>
      <pc:sldChg chg="modNotesTx">
        <pc:chgData name="Julie Koesmarno" userId="31fed1c3-d6ac-4405-b68d-1920c7681777" providerId="ADAL" clId="{14F2E32A-4CB1-4D5F-AAF0-B5B124C17C58}" dt="2020-10-24T06:53:00.375" v="1580" actId="5793"/>
        <pc:sldMkLst>
          <pc:docMk/>
          <pc:sldMk cId="1219764956" sldId="1659"/>
        </pc:sldMkLst>
      </pc:sldChg>
      <pc:sldChg chg="delSp modSp mod">
        <pc:chgData name="Julie Koesmarno" userId="31fed1c3-d6ac-4405-b68d-1920c7681777" providerId="ADAL" clId="{14F2E32A-4CB1-4D5F-AAF0-B5B124C17C58}" dt="2020-10-23T16:16:15.239" v="666" actId="478"/>
        <pc:sldMkLst>
          <pc:docMk/>
          <pc:sldMk cId="973673965" sldId="1663"/>
        </pc:sldMkLst>
        <pc:spChg chg="del">
          <ac:chgData name="Julie Koesmarno" userId="31fed1c3-d6ac-4405-b68d-1920c7681777" providerId="ADAL" clId="{14F2E32A-4CB1-4D5F-AAF0-B5B124C17C58}" dt="2020-10-23T16:16:15.239" v="666" actId="478"/>
          <ac:spMkLst>
            <pc:docMk/>
            <pc:sldMk cId="973673965" sldId="1663"/>
            <ac:spMk id="4" creationId="{8FEE3F9D-71AF-4734-A93E-F63D9F766790}"/>
          </ac:spMkLst>
        </pc:spChg>
        <pc:picChg chg="mod">
          <ac:chgData name="Julie Koesmarno" userId="31fed1c3-d6ac-4405-b68d-1920c7681777" providerId="ADAL" clId="{14F2E32A-4CB1-4D5F-AAF0-B5B124C17C58}" dt="2020-10-23T16:16:10.650" v="665" actId="962"/>
          <ac:picMkLst>
            <pc:docMk/>
            <pc:sldMk cId="973673965" sldId="1663"/>
            <ac:picMk id="6" creationId="{E94244A5-862D-48D3-823F-08488D82E77A}"/>
          </ac:picMkLst>
        </pc:picChg>
      </pc:sldChg>
      <pc:sldChg chg="modSp mod modNotesTx">
        <pc:chgData name="Julie Koesmarno" userId="31fed1c3-d6ac-4405-b68d-1920c7681777" providerId="ADAL" clId="{14F2E32A-4CB1-4D5F-AAF0-B5B124C17C58}" dt="2020-10-24T06:52:14.441" v="1424" actId="6549"/>
        <pc:sldMkLst>
          <pc:docMk/>
          <pc:sldMk cId="1511703331" sldId="1665"/>
        </pc:sldMkLst>
        <pc:picChg chg="mod">
          <ac:chgData name="Julie Koesmarno" userId="31fed1c3-d6ac-4405-b68d-1920c7681777" providerId="ADAL" clId="{14F2E32A-4CB1-4D5F-AAF0-B5B124C17C58}" dt="2020-10-23T16:14:08.261" v="323" actId="962"/>
          <ac:picMkLst>
            <pc:docMk/>
            <pc:sldMk cId="1511703331" sldId="1665"/>
            <ac:picMk id="3" creationId="{0A844FBF-2F2D-40D2-B2DB-53A15A3E5297}"/>
          </ac:picMkLst>
        </pc:picChg>
      </pc:sldChg>
      <pc:sldChg chg="modSp mod modNotesTx">
        <pc:chgData name="Julie Koesmarno" userId="31fed1c3-d6ac-4405-b68d-1920c7681777" providerId="ADAL" clId="{14F2E32A-4CB1-4D5F-AAF0-B5B124C17C58}" dt="2020-10-24T06:52:17.389" v="1425" actId="6549"/>
        <pc:sldMkLst>
          <pc:docMk/>
          <pc:sldMk cId="3979718946" sldId="1666"/>
        </pc:sldMkLst>
        <pc:picChg chg="mod">
          <ac:chgData name="Julie Koesmarno" userId="31fed1c3-d6ac-4405-b68d-1920c7681777" providerId="ADAL" clId="{14F2E32A-4CB1-4D5F-AAF0-B5B124C17C58}" dt="2020-10-23T16:14:27.010" v="469" actId="962"/>
          <ac:picMkLst>
            <pc:docMk/>
            <pc:sldMk cId="3979718946" sldId="1666"/>
            <ac:picMk id="5" creationId="{82E52B04-7F87-454A-A120-DDEE852FD0F4}"/>
          </ac:picMkLst>
        </pc:picChg>
      </pc:sldChg>
      <pc:sldChg chg="modSp mod">
        <pc:chgData name="Julie Koesmarno" userId="31fed1c3-d6ac-4405-b68d-1920c7681777" providerId="ADAL" clId="{14F2E32A-4CB1-4D5F-AAF0-B5B124C17C58}" dt="2020-10-23T16:13:50.622" v="251" actId="962"/>
        <pc:sldMkLst>
          <pc:docMk/>
          <pc:sldMk cId="1636222937" sldId="1678"/>
        </pc:sldMkLst>
        <pc:picChg chg="mod">
          <ac:chgData name="Julie Koesmarno" userId="31fed1c3-d6ac-4405-b68d-1920c7681777" providerId="ADAL" clId="{14F2E32A-4CB1-4D5F-AAF0-B5B124C17C58}" dt="2020-10-23T16:13:50.622" v="251" actId="962"/>
          <ac:picMkLst>
            <pc:docMk/>
            <pc:sldMk cId="1636222937" sldId="1678"/>
            <ac:picMk id="5" creationId="{3B6FFE9B-5550-4DCB-8A47-669AAE882FA6}"/>
          </ac:picMkLst>
        </pc:picChg>
      </pc:sldChg>
      <pc:sldChg chg="modSp mod">
        <pc:chgData name="Julie Koesmarno" userId="31fed1c3-d6ac-4405-b68d-1920c7681777" providerId="ADAL" clId="{14F2E32A-4CB1-4D5F-AAF0-B5B124C17C58}" dt="2020-10-24T05:59:05.095" v="1312" actId="1076"/>
        <pc:sldMkLst>
          <pc:docMk/>
          <pc:sldMk cId="2361653757" sldId="1679"/>
        </pc:sldMkLst>
        <pc:spChg chg="mod">
          <ac:chgData name="Julie Koesmarno" userId="31fed1c3-d6ac-4405-b68d-1920c7681777" providerId="ADAL" clId="{14F2E32A-4CB1-4D5F-AAF0-B5B124C17C58}" dt="2020-10-24T05:59:05.095" v="1312" actId="1076"/>
          <ac:spMkLst>
            <pc:docMk/>
            <pc:sldMk cId="2361653757" sldId="1679"/>
            <ac:spMk id="10" creationId="{E59055BE-3AD6-4642-A184-C91D582E3D47}"/>
          </ac:spMkLst>
        </pc:spChg>
        <pc:picChg chg="mod">
          <ac:chgData name="Julie Koesmarno" userId="31fed1c3-d6ac-4405-b68d-1920c7681777" providerId="ADAL" clId="{14F2E32A-4CB1-4D5F-AAF0-B5B124C17C58}" dt="2020-10-23T16:13:07.592" v="32" actId="962"/>
          <ac:picMkLst>
            <pc:docMk/>
            <pc:sldMk cId="2361653757" sldId="1679"/>
            <ac:picMk id="5" creationId="{8900A379-97D4-4C39-B9D9-1746D776C910}"/>
          </ac:picMkLst>
        </pc:picChg>
      </pc:sldChg>
      <pc:sldChg chg="modSp mod">
        <pc:chgData name="Julie Koesmarno" userId="31fed1c3-d6ac-4405-b68d-1920c7681777" providerId="ADAL" clId="{14F2E32A-4CB1-4D5F-AAF0-B5B124C17C58}" dt="2020-10-24T05:59:22.485" v="1314" actId="1076"/>
        <pc:sldMkLst>
          <pc:docMk/>
          <pc:sldMk cId="1018060184" sldId="1681"/>
        </pc:sldMkLst>
        <pc:spChg chg="mod">
          <ac:chgData name="Julie Koesmarno" userId="31fed1c3-d6ac-4405-b68d-1920c7681777" providerId="ADAL" clId="{14F2E32A-4CB1-4D5F-AAF0-B5B124C17C58}" dt="2020-10-24T05:59:22.485" v="1314" actId="1076"/>
          <ac:spMkLst>
            <pc:docMk/>
            <pc:sldMk cId="1018060184" sldId="1681"/>
            <ac:spMk id="10" creationId="{E59055BE-3AD6-4642-A184-C91D582E3D47}"/>
          </ac:spMkLst>
        </pc:spChg>
        <pc:picChg chg="mod">
          <ac:chgData name="Julie Koesmarno" userId="31fed1c3-d6ac-4405-b68d-1920c7681777" providerId="ADAL" clId="{14F2E32A-4CB1-4D5F-AAF0-B5B124C17C58}" dt="2020-10-23T16:19:25.490" v="1297" actId="962"/>
          <ac:picMkLst>
            <pc:docMk/>
            <pc:sldMk cId="1018060184" sldId="1681"/>
            <ac:picMk id="5" creationId="{8900A379-97D4-4C39-B9D9-1746D776C910}"/>
          </ac:picMkLst>
        </pc:picChg>
      </pc:sldChg>
      <pc:sldChg chg="modNotesTx">
        <pc:chgData name="Julie Koesmarno" userId="31fed1c3-d6ac-4405-b68d-1920c7681777" providerId="ADAL" clId="{14F2E32A-4CB1-4D5F-AAF0-B5B124C17C58}" dt="2020-10-24T06:54:52.169" v="1909" actId="20577"/>
        <pc:sldMkLst>
          <pc:docMk/>
          <pc:sldMk cId="2148267760" sldId="2088"/>
        </pc:sldMkLst>
      </pc:sldChg>
      <pc:sldChg chg="modSp mod">
        <pc:chgData name="Julie Koesmarno" userId="31fed1c3-d6ac-4405-b68d-1920c7681777" providerId="ADAL" clId="{14F2E32A-4CB1-4D5F-AAF0-B5B124C17C58}" dt="2020-10-23T16:17:38.786" v="965" actId="962"/>
        <pc:sldMkLst>
          <pc:docMk/>
          <pc:sldMk cId="2126791538" sldId="2091"/>
        </pc:sldMkLst>
        <pc:picChg chg="mod">
          <ac:chgData name="Julie Koesmarno" userId="31fed1c3-d6ac-4405-b68d-1920c7681777" providerId="ADAL" clId="{14F2E32A-4CB1-4D5F-AAF0-B5B124C17C58}" dt="2020-10-23T16:17:38.786" v="965" actId="962"/>
          <ac:picMkLst>
            <pc:docMk/>
            <pc:sldMk cId="2126791538" sldId="2091"/>
            <ac:picMk id="6" creationId="{57A55B3E-C403-4A7A-9C28-863A6F1AD62E}"/>
          </ac:picMkLst>
        </pc:picChg>
      </pc:sldChg>
      <pc:sldChg chg="delSp mod modNotesTx">
        <pc:chgData name="Julie Koesmarno" userId="31fed1c3-d6ac-4405-b68d-1920c7681777" providerId="ADAL" clId="{14F2E32A-4CB1-4D5F-AAF0-B5B124C17C58}" dt="2020-10-24T06:55:01.447" v="1917" actId="20577"/>
        <pc:sldMkLst>
          <pc:docMk/>
          <pc:sldMk cId="1303319429" sldId="2103"/>
        </pc:sldMkLst>
        <pc:spChg chg="del">
          <ac:chgData name="Julie Koesmarno" userId="31fed1c3-d6ac-4405-b68d-1920c7681777" providerId="ADAL" clId="{14F2E32A-4CB1-4D5F-AAF0-B5B124C17C58}" dt="2020-10-23T16:22:12.610" v="1306" actId="478"/>
          <ac:spMkLst>
            <pc:docMk/>
            <pc:sldMk cId="1303319429" sldId="2103"/>
            <ac:spMk id="4" creationId="{7DA7282D-E86A-4DE8-84E9-82B0DF82EC62}"/>
          </ac:spMkLst>
        </pc:spChg>
      </pc:sldChg>
      <pc:sldChg chg="modSp mod">
        <pc:chgData name="Julie Koesmarno" userId="31fed1c3-d6ac-4405-b68d-1920c7681777" providerId="ADAL" clId="{14F2E32A-4CB1-4D5F-AAF0-B5B124C17C58}" dt="2020-10-23T16:19:18.266" v="1296" actId="962"/>
        <pc:sldMkLst>
          <pc:docMk/>
          <pc:sldMk cId="3235077093" sldId="2105"/>
        </pc:sldMkLst>
        <pc:grpChg chg="mod">
          <ac:chgData name="Julie Koesmarno" userId="31fed1c3-d6ac-4405-b68d-1920c7681777" providerId="ADAL" clId="{14F2E32A-4CB1-4D5F-AAF0-B5B124C17C58}" dt="2020-10-23T16:18:28.502" v="1138" actId="962"/>
          <ac:grpSpMkLst>
            <pc:docMk/>
            <pc:sldMk cId="3235077093" sldId="2105"/>
            <ac:grpSpMk id="60" creationId="{6A61897C-D994-462D-BCE5-5ED5EA5B1E93}"/>
          </ac:grpSpMkLst>
        </pc:grpChg>
        <pc:grpChg chg="mod">
          <ac:chgData name="Julie Koesmarno" userId="31fed1c3-d6ac-4405-b68d-1920c7681777" providerId="ADAL" clId="{14F2E32A-4CB1-4D5F-AAF0-B5B124C17C58}" dt="2020-10-23T16:19:05.342" v="1247" actId="962"/>
          <ac:grpSpMkLst>
            <pc:docMk/>
            <pc:sldMk cId="3235077093" sldId="2105"/>
            <ac:grpSpMk id="61" creationId="{22BDC8C0-BEC8-4AD7-B2D0-DF7EDFBCE87B}"/>
          </ac:grpSpMkLst>
        </pc:grpChg>
        <pc:grpChg chg="mod">
          <ac:chgData name="Julie Koesmarno" userId="31fed1c3-d6ac-4405-b68d-1920c7681777" providerId="ADAL" clId="{14F2E32A-4CB1-4D5F-AAF0-B5B124C17C58}" dt="2020-10-23T16:19:18.266" v="1296" actId="962"/>
          <ac:grpSpMkLst>
            <pc:docMk/>
            <pc:sldMk cId="3235077093" sldId="2105"/>
            <ac:grpSpMk id="68" creationId="{F122489B-92AA-4C04-B3D6-244E2F536097}"/>
          </ac:grpSpMkLst>
        </pc:grpChg>
        <pc:grpChg chg="mod">
          <ac:chgData name="Julie Koesmarno" userId="31fed1c3-d6ac-4405-b68d-1920c7681777" providerId="ADAL" clId="{14F2E32A-4CB1-4D5F-AAF0-B5B124C17C58}" dt="2020-10-23T16:18:20.327" v="1090" actId="962"/>
          <ac:grpSpMkLst>
            <pc:docMk/>
            <pc:sldMk cId="3235077093" sldId="2105"/>
            <ac:grpSpMk id="69" creationId="{E9C6BAF8-BAD5-4DEB-8047-E78A653E77E9}"/>
          </ac:grpSpMkLst>
        </pc:grpChg>
        <pc:grpChg chg="mod">
          <ac:chgData name="Julie Koesmarno" userId="31fed1c3-d6ac-4405-b68d-1920c7681777" providerId="ADAL" clId="{14F2E32A-4CB1-4D5F-AAF0-B5B124C17C58}" dt="2020-10-23T16:19:13.262" v="1295" actId="962"/>
          <ac:grpSpMkLst>
            <pc:docMk/>
            <pc:sldMk cId="3235077093" sldId="2105"/>
            <ac:grpSpMk id="70" creationId="{E8363B14-91CC-4361-BA39-7A88332524E4}"/>
          </ac:grpSpMkLst>
        </pc:grpChg>
        <pc:graphicFrameChg chg="mod">
          <ac:chgData name="Julie Koesmarno" userId="31fed1c3-d6ac-4405-b68d-1920c7681777" providerId="ADAL" clId="{14F2E32A-4CB1-4D5F-AAF0-B5B124C17C58}" dt="2020-10-23T16:18:40.030" v="1186" actId="962"/>
          <ac:graphicFrameMkLst>
            <pc:docMk/>
            <pc:sldMk cId="3235077093" sldId="2105"/>
            <ac:graphicFrameMk id="4" creationId="{5E3049B8-B541-423B-88EF-44F0DC251ADD}"/>
          </ac:graphicFrameMkLst>
        </pc:graphicFrameChg>
        <pc:cxnChg chg="mod">
          <ac:chgData name="Julie Koesmarno" userId="31fed1c3-d6ac-4405-b68d-1920c7681777" providerId="ADAL" clId="{14F2E32A-4CB1-4D5F-AAF0-B5B124C17C58}" dt="2020-10-23T16:18:47.561" v="1187" actId="962"/>
          <ac:cxnSpMkLst>
            <pc:docMk/>
            <pc:sldMk cId="3235077093" sldId="2105"/>
            <ac:cxnSpMk id="8" creationId="{55C0E211-3ACE-478F-BD50-8A11BE4148F2}"/>
          </ac:cxnSpMkLst>
        </pc:cxnChg>
        <pc:cxnChg chg="mod">
          <ac:chgData name="Julie Koesmarno" userId="31fed1c3-d6ac-4405-b68d-1920c7681777" providerId="ADAL" clId="{14F2E32A-4CB1-4D5F-AAF0-B5B124C17C58}" dt="2020-10-23T16:18:50.823" v="1188" actId="962"/>
          <ac:cxnSpMkLst>
            <pc:docMk/>
            <pc:sldMk cId="3235077093" sldId="2105"/>
            <ac:cxnSpMk id="13" creationId="{A5976809-2079-4B7A-8CC8-E25E69E85F20}"/>
          </ac:cxnSpMkLst>
        </pc:cxnChg>
        <pc:cxnChg chg="mod">
          <ac:chgData name="Julie Koesmarno" userId="31fed1c3-d6ac-4405-b68d-1920c7681777" providerId="ADAL" clId="{14F2E32A-4CB1-4D5F-AAF0-B5B124C17C58}" dt="2020-10-23T16:18:53.870" v="1189" actId="962"/>
          <ac:cxnSpMkLst>
            <pc:docMk/>
            <pc:sldMk cId="3235077093" sldId="2105"/>
            <ac:cxnSpMk id="16" creationId="{6C9D88CF-2C0D-4C62-8FAB-810D4B7D1736}"/>
          </ac:cxnSpMkLst>
        </pc:cxnChg>
      </pc:sldChg>
      <pc:sldChg chg="modSp modNotesTx">
        <pc:chgData name="Julie Koesmarno" userId="31fed1c3-d6ac-4405-b68d-1920c7681777" providerId="ADAL" clId="{14F2E32A-4CB1-4D5F-AAF0-B5B124C17C58}" dt="2020-10-24T06:53:49.639" v="1784" actId="20577"/>
        <pc:sldMkLst>
          <pc:docMk/>
          <pc:sldMk cId="4070325026" sldId="2433"/>
        </pc:sldMkLst>
        <pc:graphicFrameChg chg="mod">
          <ac:chgData name="Julie Koesmarno" userId="31fed1c3-d6ac-4405-b68d-1920c7681777" providerId="ADAL" clId="{14F2E32A-4CB1-4D5F-AAF0-B5B124C17C58}" dt="2020-10-23T16:18:07.556" v="1040" actId="962"/>
          <ac:graphicFrameMkLst>
            <pc:docMk/>
            <pc:sldMk cId="4070325026" sldId="2433"/>
            <ac:graphicFrameMk id="8" creationId="{F142F24A-F03B-489B-AC53-F30773C72B99}"/>
          </ac:graphicFrameMkLst>
        </pc:graphicFrameChg>
      </pc:sldChg>
      <pc:sldChg chg="delSp modSp mod modNotesTx">
        <pc:chgData name="Julie Koesmarno" userId="31fed1c3-d6ac-4405-b68d-1920c7681777" providerId="ADAL" clId="{14F2E32A-4CB1-4D5F-AAF0-B5B124C17C58}" dt="2020-10-24T06:53:29.622" v="1670" actId="20577"/>
        <pc:sldMkLst>
          <pc:docMk/>
          <pc:sldMk cId="2444702049" sldId="2434"/>
        </pc:sldMkLst>
        <pc:grpChg chg="mod">
          <ac:chgData name="Julie Koesmarno" userId="31fed1c3-d6ac-4405-b68d-1920c7681777" providerId="ADAL" clId="{14F2E32A-4CB1-4D5F-AAF0-B5B124C17C58}" dt="2020-10-23T16:17:55.241" v="992" actId="962"/>
          <ac:grpSpMkLst>
            <pc:docMk/>
            <pc:sldMk cId="2444702049" sldId="2434"/>
            <ac:grpSpMk id="17" creationId="{62BC53DD-9725-41CE-B99D-011FD875DAE4}"/>
          </ac:grpSpMkLst>
        </pc:grpChg>
        <pc:inkChg chg="del">
          <ac:chgData name="Julie Koesmarno" userId="31fed1c3-d6ac-4405-b68d-1920c7681777" providerId="ADAL" clId="{14F2E32A-4CB1-4D5F-AAF0-B5B124C17C58}" dt="2020-10-23T16:17:46.765" v="966" actId="478"/>
          <ac:inkMkLst>
            <pc:docMk/>
            <pc:sldMk cId="2444702049" sldId="2434"/>
            <ac:inkMk id="7" creationId="{AE9CA257-7E4C-445C-8CD4-9B486963B522}"/>
          </ac:inkMkLst>
        </pc:inkChg>
      </pc:sldChg>
      <pc:sldChg chg="add">
        <pc:chgData name="Julie Koesmarno" userId="31fed1c3-d6ac-4405-b68d-1920c7681777" providerId="ADAL" clId="{14F2E32A-4CB1-4D5F-AAF0-B5B124C17C58}" dt="2020-10-23T16:21:13.425" v="1304" actId="22"/>
        <pc:sldMkLst>
          <pc:docMk/>
          <pc:sldMk cId="1392617760" sldId="2435"/>
        </pc:sldMkLst>
      </pc:sldChg>
      <pc:sldChg chg="add del">
        <pc:chgData name="Julie Koesmarno" userId="31fed1c3-d6ac-4405-b68d-1920c7681777" providerId="ADAL" clId="{14F2E32A-4CB1-4D5F-AAF0-B5B124C17C58}" dt="2020-10-23T16:21:11.208" v="1303" actId="22"/>
        <pc:sldMkLst>
          <pc:docMk/>
          <pc:sldMk cId="2350066674" sldId="2435"/>
        </pc:sldMkLst>
      </pc:sldChg>
    </pc:docChg>
  </pc:docChgLst>
  <pc:docChgLst>
    <pc:chgData name="Julie Koesmarno" userId="31fed1c3-d6ac-4405-b68d-1920c7681777" providerId="ADAL" clId="{B508AEE2-7102-464E-AA1C-77B76620F27E}"/>
    <pc:docChg chg="undo redo custSel mod addSld delSld modSld sldOrd modSection">
      <pc:chgData name="Julie Koesmarno" userId="31fed1c3-d6ac-4405-b68d-1920c7681777" providerId="ADAL" clId="{B508AEE2-7102-464E-AA1C-77B76620F27E}" dt="2020-10-23T07:50:40.116" v="1453" actId="255"/>
      <pc:docMkLst>
        <pc:docMk/>
      </pc:docMkLst>
      <pc:sldChg chg="ord">
        <pc:chgData name="Julie Koesmarno" userId="31fed1c3-d6ac-4405-b68d-1920c7681777" providerId="ADAL" clId="{B508AEE2-7102-464E-AA1C-77B76620F27E}" dt="2020-10-23T07:11:08.234" v="1176"/>
        <pc:sldMkLst>
          <pc:docMk/>
          <pc:sldMk cId="3761270289" sldId="258"/>
        </pc:sldMkLst>
      </pc:sldChg>
      <pc:sldChg chg="ord">
        <pc:chgData name="Julie Koesmarno" userId="31fed1c3-d6ac-4405-b68d-1920c7681777" providerId="ADAL" clId="{B508AEE2-7102-464E-AA1C-77B76620F27E}" dt="2020-10-23T07:11:08.234" v="1176"/>
        <pc:sldMkLst>
          <pc:docMk/>
          <pc:sldMk cId="2500531362" sldId="261"/>
        </pc:sldMkLst>
      </pc:sldChg>
      <pc:sldChg chg="ord">
        <pc:chgData name="Julie Koesmarno" userId="31fed1c3-d6ac-4405-b68d-1920c7681777" providerId="ADAL" clId="{B508AEE2-7102-464E-AA1C-77B76620F27E}" dt="2020-10-23T07:11:08.234" v="1176"/>
        <pc:sldMkLst>
          <pc:docMk/>
          <pc:sldMk cId="3171629385" sldId="262"/>
        </pc:sldMkLst>
      </pc:sldChg>
      <pc:sldChg chg="del">
        <pc:chgData name="Julie Koesmarno" userId="31fed1c3-d6ac-4405-b68d-1920c7681777" providerId="ADAL" clId="{B508AEE2-7102-464E-AA1C-77B76620F27E}" dt="2020-10-23T05:17:56.341" v="82" actId="47"/>
        <pc:sldMkLst>
          <pc:docMk/>
          <pc:sldMk cId="3616875156" sldId="334"/>
        </pc:sldMkLst>
      </pc:sldChg>
      <pc:sldChg chg="del">
        <pc:chgData name="Julie Koesmarno" userId="31fed1c3-d6ac-4405-b68d-1920c7681777" providerId="ADAL" clId="{B508AEE2-7102-464E-AA1C-77B76620F27E}" dt="2020-10-23T05:17:54.401" v="81" actId="47"/>
        <pc:sldMkLst>
          <pc:docMk/>
          <pc:sldMk cId="2218504036" sldId="335"/>
        </pc:sldMkLst>
      </pc:sldChg>
      <pc:sldChg chg="del">
        <pc:chgData name="Julie Koesmarno" userId="31fed1c3-d6ac-4405-b68d-1920c7681777" providerId="ADAL" clId="{B508AEE2-7102-464E-AA1C-77B76620F27E}" dt="2020-10-23T05:17:59.145" v="83" actId="47"/>
        <pc:sldMkLst>
          <pc:docMk/>
          <pc:sldMk cId="2922796517" sldId="336"/>
        </pc:sldMkLst>
      </pc:sldChg>
      <pc:sldChg chg="del">
        <pc:chgData name="Julie Koesmarno" userId="31fed1c3-d6ac-4405-b68d-1920c7681777" providerId="ADAL" clId="{B508AEE2-7102-464E-AA1C-77B76620F27E}" dt="2020-10-23T05:17:54.401" v="81" actId="47"/>
        <pc:sldMkLst>
          <pc:docMk/>
          <pc:sldMk cId="86975234" sldId="337"/>
        </pc:sldMkLst>
      </pc:sldChg>
      <pc:sldChg chg="addSp delSp modSp del mod modShow">
        <pc:chgData name="Julie Koesmarno" userId="31fed1c3-d6ac-4405-b68d-1920c7681777" providerId="ADAL" clId="{B508AEE2-7102-464E-AA1C-77B76620F27E}" dt="2020-10-23T06:29:26.049" v="858" actId="47"/>
        <pc:sldMkLst>
          <pc:docMk/>
          <pc:sldMk cId="3139332052" sldId="1568"/>
        </pc:sldMkLst>
        <pc:spChg chg="del">
          <ac:chgData name="Julie Koesmarno" userId="31fed1c3-d6ac-4405-b68d-1920c7681777" providerId="ADAL" clId="{B508AEE2-7102-464E-AA1C-77B76620F27E}" dt="2020-10-23T05:04:49.051" v="0" actId="478"/>
          <ac:spMkLst>
            <pc:docMk/>
            <pc:sldMk cId="3139332052" sldId="1568"/>
            <ac:spMk id="4" creationId="{04E2266B-0CBB-426C-A414-B9D53449CD63}"/>
          </ac:spMkLst>
        </pc:spChg>
        <pc:spChg chg="mod">
          <ac:chgData name="Julie Koesmarno" userId="31fed1c3-d6ac-4405-b68d-1920c7681777" providerId="ADAL" clId="{B508AEE2-7102-464E-AA1C-77B76620F27E}" dt="2020-10-23T06:21:39.687" v="652" actId="14100"/>
          <ac:spMkLst>
            <pc:docMk/>
            <pc:sldMk cId="3139332052" sldId="1568"/>
            <ac:spMk id="5" creationId="{00000000-0000-0000-0000-000000000000}"/>
          </ac:spMkLst>
        </pc:spChg>
        <pc:spChg chg="add mod">
          <ac:chgData name="Julie Koesmarno" userId="31fed1c3-d6ac-4405-b68d-1920c7681777" providerId="ADAL" clId="{B508AEE2-7102-464E-AA1C-77B76620F27E}" dt="2020-10-23T06:18:47.809" v="632" actId="1076"/>
          <ac:spMkLst>
            <pc:docMk/>
            <pc:sldMk cId="3139332052" sldId="1568"/>
            <ac:spMk id="9" creationId="{00702FE0-2D23-4AA3-8656-FF00160B7E80}"/>
          </ac:spMkLst>
        </pc:spChg>
        <pc:spChg chg="add">
          <ac:chgData name="Julie Koesmarno" userId="31fed1c3-d6ac-4405-b68d-1920c7681777" providerId="ADAL" clId="{B508AEE2-7102-464E-AA1C-77B76620F27E}" dt="2020-10-23T06:21:23.992" v="651" actId="11529"/>
          <ac:spMkLst>
            <pc:docMk/>
            <pc:sldMk cId="3139332052" sldId="1568"/>
            <ac:spMk id="10" creationId="{208D8560-3308-4AFC-9C51-BAE616AE5762}"/>
          </ac:spMkLst>
        </pc:spChg>
        <pc:picChg chg="mod modCrop">
          <ac:chgData name="Julie Koesmarno" userId="31fed1c3-d6ac-4405-b68d-1920c7681777" providerId="ADAL" clId="{B508AEE2-7102-464E-AA1C-77B76620F27E}" dt="2020-10-23T06:17:17.192" v="624" actId="1076"/>
          <ac:picMkLst>
            <pc:docMk/>
            <pc:sldMk cId="3139332052" sldId="1568"/>
            <ac:picMk id="3" creationId="{08EAC434-FD11-4E00-8C02-54B5C76FC6CC}"/>
          </ac:picMkLst>
        </pc:picChg>
        <pc:picChg chg="add mod">
          <ac:chgData name="Julie Koesmarno" userId="31fed1c3-d6ac-4405-b68d-1920c7681777" providerId="ADAL" clId="{B508AEE2-7102-464E-AA1C-77B76620F27E}" dt="2020-10-23T06:16:07.629" v="603" actId="1076"/>
          <ac:picMkLst>
            <pc:docMk/>
            <pc:sldMk cId="3139332052" sldId="1568"/>
            <ac:picMk id="6" creationId="{4B4D0722-DBF9-41E2-B162-0E8C2C3FDF8F}"/>
          </ac:picMkLst>
        </pc:picChg>
        <pc:picChg chg="mod modCrop">
          <ac:chgData name="Julie Koesmarno" userId="31fed1c3-d6ac-4405-b68d-1920c7681777" providerId="ADAL" clId="{B508AEE2-7102-464E-AA1C-77B76620F27E}" dt="2020-10-23T06:17:52.259" v="628" actId="1076"/>
          <ac:picMkLst>
            <pc:docMk/>
            <pc:sldMk cId="3139332052" sldId="1568"/>
            <ac:picMk id="7" creationId="{1D452D1B-DD57-4827-BB64-17C48F7F50D3}"/>
          </ac:picMkLst>
        </pc:picChg>
      </pc:sldChg>
      <pc:sldChg chg="modSp">
        <pc:chgData name="Julie Koesmarno" userId="31fed1c3-d6ac-4405-b68d-1920c7681777" providerId="ADAL" clId="{B508AEE2-7102-464E-AA1C-77B76620F27E}" dt="2020-10-23T07:11:30.160" v="1178" actId="113"/>
        <pc:sldMkLst>
          <pc:docMk/>
          <pc:sldMk cId="1824864774" sldId="1636"/>
        </pc:sldMkLst>
        <pc:spChg chg="mod">
          <ac:chgData name="Julie Koesmarno" userId="31fed1c3-d6ac-4405-b68d-1920c7681777" providerId="ADAL" clId="{B508AEE2-7102-464E-AA1C-77B76620F27E}" dt="2020-10-23T07:11:30.160" v="1178" actId="113"/>
          <ac:spMkLst>
            <pc:docMk/>
            <pc:sldMk cId="1824864774" sldId="1636"/>
            <ac:spMk id="4" creationId="{E5D39378-9577-44F0-A97E-A0337E5C0AD6}"/>
          </ac:spMkLst>
        </pc:spChg>
        <pc:spChg chg="mod">
          <ac:chgData name="Julie Koesmarno" userId="31fed1c3-d6ac-4405-b68d-1920c7681777" providerId="ADAL" clId="{B508AEE2-7102-464E-AA1C-77B76620F27E}" dt="2020-10-23T07:11:30.160" v="1178" actId="113"/>
          <ac:spMkLst>
            <pc:docMk/>
            <pc:sldMk cId="1824864774" sldId="1636"/>
            <ac:spMk id="5" creationId="{E18D8C0C-93F5-476B-9E77-0E6CA8523084}"/>
          </ac:spMkLst>
        </pc:spChg>
        <pc:spChg chg="mod">
          <ac:chgData name="Julie Koesmarno" userId="31fed1c3-d6ac-4405-b68d-1920c7681777" providerId="ADAL" clId="{B508AEE2-7102-464E-AA1C-77B76620F27E}" dt="2020-10-23T07:11:30.160" v="1178" actId="113"/>
          <ac:spMkLst>
            <pc:docMk/>
            <pc:sldMk cId="1824864774" sldId="1636"/>
            <ac:spMk id="8" creationId="{D14FD5A6-859D-4E51-962F-5AB28665ABD9}"/>
          </ac:spMkLst>
        </pc:spChg>
        <pc:spChg chg="mod">
          <ac:chgData name="Julie Koesmarno" userId="31fed1c3-d6ac-4405-b68d-1920c7681777" providerId="ADAL" clId="{B508AEE2-7102-464E-AA1C-77B76620F27E}" dt="2020-10-23T07:11:30.160" v="1178" actId="113"/>
          <ac:spMkLst>
            <pc:docMk/>
            <pc:sldMk cId="1824864774" sldId="1636"/>
            <ac:spMk id="9" creationId="{D443915D-8247-4EA2-B57D-FEDAB59802A2}"/>
          </ac:spMkLst>
        </pc:spChg>
        <pc:spChg chg="mod">
          <ac:chgData name="Julie Koesmarno" userId="31fed1c3-d6ac-4405-b68d-1920c7681777" providerId="ADAL" clId="{B508AEE2-7102-464E-AA1C-77B76620F27E}" dt="2020-10-23T07:11:30.160" v="1178" actId="113"/>
          <ac:spMkLst>
            <pc:docMk/>
            <pc:sldMk cId="1824864774" sldId="1636"/>
            <ac:spMk id="36" creationId="{E0AABD63-F725-48AD-B062-8A2B1B7A15A5}"/>
          </ac:spMkLst>
        </pc:spChg>
        <pc:spChg chg="mod">
          <ac:chgData name="Julie Koesmarno" userId="31fed1c3-d6ac-4405-b68d-1920c7681777" providerId="ADAL" clId="{B508AEE2-7102-464E-AA1C-77B76620F27E}" dt="2020-10-23T07:11:30.160" v="1178" actId="113"/>
          <ac:spMkLst>
            <pc:docMk/>
            <pc:sldMk cId="1824864774" sldId="1636"/>
            <ac:spMk id="37" creationId="{2829BE9D-DCCE-4089-96A0-D46557148B42}"/>
          </ac:spMkLst>
        </pc:spChg>
        <pc:grpChg chg="mod">
          <ac:chgData name="Julie Koesmarno" userId="31fed1c3-d6ac-4405-b68d-1920c7681777" providerId="ADAL" clId="{B508AEE2-7102-464E-AA1C-77B76620F27E}" dt="2020-10-23T07:11:30.160" v="1178" actId="113"/>
          <ac:grpSpMkLst>
            <pc:docMk/>
            <pc:sldMk cId="1824864774" sldId="1636"/>
            <ac:grpSpMk id="14" creationId="{512F197D-288A-4F8D-8CD6-67E2EA92EF63}"/>
          </ac:grpSpMkLst>
        </pc:grpChg>
        <pc:grpChg chg="mod">
          <ac:chgData name="Julie Koesmarno" userId="31fed1c3-d6ac-4405-b68d-1920c7681777" providerId="ADAL" clId="{B508AEE2-7102-464E-AA1C-77B76620F27E}" dt="2020-10-23T07:11:30.160" v="1178" actId="113"/>
          <ac:grpSpMkLst>
            <pc:docMk/>
            <pc:sldMk cId="1824864774" sldId="1636"/>
            <ac:grpSpMk id="15" creationId="{4652C47C-5AD5-491E-9689-C82B8D613551}"/>
          </ac:grpSpMkLst>
        </pc:grpChg>
      </pc:sldChg>
      <pc:sldChg chg="addSp delSp modSp mod addAnim delAnim">
        <pc:chgData name="Julie Koesmarno" userId="31fed1c3-d6ac-4405-b68d-1920c7681777" providerId="ADAL" clId="{B508AEE2-7102-464E-AA1C-77B76620F27E}" dt="2020-10-23T07:27:10.864" v="1281" actId="208"/>
        <pc:sldMkLst>
          <pc:docMk/>
          <pc:sldMk cId="3918062820" sldId="1642"/>
        </pc:sldMkLst>
        <pc:spChg chg="add del">
          <ac:chgData name="Julie Koesmarno" userId="31fed1c3-d6ac-4405-b68d-1920c7681777" providerId="ADAL" clId="{B508AEE2-7102-464E-AA1C-77B76620F27E}" dt="2020-10-23T07:26:44.116" v="1279" actId="478"/>
          <ac:spMkLst>
            <pc:docMk/>
            <pc:sldMk cId="3918062820" sldId="1642"/>
            <ac:spMk id="2" creationId="{05C594C8-FD46-4C27-8BBB-010946089D62}"/>
          </ac:spMkLst>
        </pc:spChg>
        <pc:grpChg chg="add del mod">
          <ac:chgData name="Julie Koesmarno" userId="31fed1c3-d6ac-4405-b68d-1920c7681777" providerId="ADAL" clId="{B508AEE2-7102-464E-AA1C-77B76620F27E}" dt="2020-10-23T07:27:10.864" v="1281" actId="208"/>
          <ac:grpSpMkLst>
            <pc:docMk/>
            <pc:sldMk cId="3918062820" sldId="1642"/>
            <ac:grpSpMk id="5" creationId="{E9204438-F761-434C-923D-6DCAB434050E}"/>
          </ac:grpSpMkLst>
        </pc:grpChg>
        <pc:inkChg chg="mod">
          <ac:chgData name="Julie Koesmarno" userId="31fed1c3-d6ac-4405-b68d-1920c7681777" providerId="ADAL" clId="{B508AEE2-7102-464E-AA1C-77B76620F27E}" dt="2020-10-23T07:26:21.735" v="1276"/>
          <ac:inkMkLst>
            <pc:docMk/>
            <pc:sldMk cId="3918062820" sldId="1642"/>
            <ac:inkMk id="6" creationId="{A37A079F-0A06-4BDE-B75E-02982178EF97}"/>
          </ac:inkMkLst>
        </pc:inkChg>
        <pc:inkChg chg="mod">
          <ac:chgData name="Julie Koesmarno" userId="31fed1c3-d6ac-4405-b68d-1920c7681777" providerId="ADAL" clId="{B508AEE2-7102-464E-AA1C-77B76620F27E}" dt="2020-10-23T07:26:21.735" v="1276"/>
          <ac:inkMkLst>
            <pc:docMk/>
            <pc:sldMk cId="3918062820" sldId="1642"/>
            <ac:inkMk id="7" creationId="{71F4A38A-CD19-4A8F-8E06-5D929F31346E}"/>
          </ac:inkMkLst>
        </pc:inkChg>
      </pc:sldChg>
      <pc:sldChg chg="modSp mod setBg">
        <pc:chgData name="Julie Koesmarno" userId="31fed1c3-d6ac-4405-b68d-1920c7681777" providerId="ADAL" clId="{B508AEE2-7102-464E-AA1C-77B76620F27E}" dt="2020-10-23T07:25:25.503" v="1272" actId="1036"/>
        <pc:sldMkLst>
          <pc:docMk/>
          <pc:sldMk cId="2314007726" sldId="1643"/>
        </pc:sldMkLst>
        <pc:spChg chg="mod">
          <ac:chgData name="Julie Koesmarno" userId="31fed1c3-d6ac-4405-b68d-1920c7681777" providerId="ADAL" clId="{B508AEE2-7102-464E-AA1C-77B76620F27E}" dt="2020-10-23T07:25:00.312" v="1270" actId="2711"/>
          <ac:spMkLst>
            <pc:docMk/>
            <pc:sldMk cId="2314007726" sldId="1643"/>
            <ac:spMk id="3" creationId="{E90DD103-D65E-4E85-9875-E2BFA2AE2C1C}"/>
          </ac:spMkLst>
        </pc:spChg>
        <pc:spChg chg="mod">
          <ac:chgData name="Julie Koesmarno" userId="31fed1c3-d6ac-4405-b68d-1920c7681777" providerId="ADAL" clId="{B508AEE2-7102-464E-AA1C-77B76620F27E}" dt="2020-10-23T07:25:25.503" v="1272" actId="1036"/>
          <ac:spMkLst>
            <pc:docMk/>
            <pc:sldMk cId="2314007726" sldId="1643"/>
            <ac:spMk id="5" creationId="{CDE18C9E-81A5-43BF-A418-3A1E64DB520D}"/>
          </ac:spMkLst>
        </pc:spChg>
        <pc:picChg chg="mod">
          <ac:chgData name="Julie Koesmarno" userId="31fed1c3-d6ac-4405-b68d-1920c7681777" providerId="ADAL" clId="{B508AEE2-7102-464E-AA1C-77B76620F27E}" dt="2020-10-23T07:24:37.472" v="1267" actId="1076"/>
          <ac:picMkLst>
            <pc:docMk/>
            <pc:sldMk cId="2314007726" sldId="1643"/>
            <ac:picMk id="7" creationId="{AF762D3B-3BD5-41E8-98E8-23A3A7483CE9}"/>
          </ac:picMkLst>
        </pc:picChg>
      </pc:sldChg>
      <pc:sldChg chg="mod modShow">
        <pc:chgData name="Julie Koesmarno" userId="31fed1c3-d6ac-4405-b68d-1920c7681777" providerId="ADAL" clId="{B508AEE2-7102-464E-AA1C-77B76620F27E}" dt="2020-10-23T06:09:46.713" v="562" actId="729"/>
        <pc:sldMkLst>
          <pc:docMk/>
          <pc:sldMk cId="3108798444" sldId="1658"/>
        </pc:sldMkLst>
      </pc:sldChg>
      <pc:sldChg chg="mod ord modShow">
        <pc:chgData name="Julie Koesmarno" userId="31fed1c3-d6ac-4405-b68d-1920c7681777" providerId="ADAL" clId="{B508AEE2-7102-464E-AA1C-77B76620F27E}" dt="2020-10-23T06:09:33.893" v="560"/>
        <pc:sldMkLst>
          <pc:docMk/>
          <pc:sldMk cId="1219764956" sldId="1659"/>
        </pc:sldMkLst>
      </pc:sldChg>
      <pc:sldChg chg="mod modShow">
        <pc:chgData name="Julie Koesmarno" userId="31fed1c3-d6ac-4405-b68d-1920c7681777" providerId="ADAL" clId="{B508AEE2-7102-464E-AA1C-77B76620F27E}" dt="2020-10-23T05:51:03.021" v="294" actId="729"/>
        <pc:sldMkLst>
          <pc:docMk/>
          <pc:sldMk cId="3870872984" sldId="1660"/>
        </pc:sldMkLst>
      </pc:sldChg>
      <pc:sldChg chg="mod modShow">
        <pc:chgData name="Julie Koesmarno" userId="31fed1c3-d6ac-4405-b68d-1920c7681777" providerId="ADAL" clId="{B508AEE2-7102-464E-AA1C-77B76620F27E}" dt="2020-10-23T06:09:52.149" v="563" actId="729"/>
        <pc:sldMkLst>
          <pc:docMk/>
          <pc:sldMk cId="507443667" sldId="1661"/>
        </pc:sldMkLst>
      </pc:sldChg>
      <pc:sldChg chg="del">
        <pc:chgData name="Julie Koesmarno" userId="31fed1c3-d6ac-4405-b68d-1920c7681777" providerId="ADAL" clId="{B508AEE2-7102-464E-AA1C-77B76620F27E}" dt="2020-10-23T05:50:54.055" v="293" actId="47"/>
        <pc:sldMkLst>
          <pc:docMk/>
          <pc:sldMk cId="2694358995" sldId="1662"/>
        </pc:sldMkLst>
      </pc:sldChg>
      <pc:sldChg chg="addSp delSp modSp mod modClrScheme chgLayout">
        <pc:chgData name="Julie Koesmarno" userId="31fed1c3-d6ac-4405-b68d-1920c7681777" providerId="ADAL" clId="{B508AEE2-7102-464E-AA1C-77B76620F27E}" dt="2020-10-23T07:12:07.572" v="1183" actId="404"/>
        <pc:sldMkLst>
          <pc:docMk/>
          <pc:sldMk cId="973673965" sldId="1663"/>
        </pc:sldMkLst>
        <pc:spChg chg="add mod">
          <ac:chgData name="Julie Koesmarno" userId="31fed1c3-d6ac-4405-b68d-1920c7681777" providerId="ADAL" clId="{B508AEE2-7102-464E-AA1C-77B76620F27E}" dt="2020-10-23T07:12:07.572" v="1183" actId="404"/>
          <ac:spMkLst>
            <pc:docMk/>
            <pc:sldMk cId="973673965" sldId="1663"/>
            <ac:spMk id="3" creationId="{2126212C-92BD-4A26-B3F5-3A2E053CCCB7}"/>
          </ac:spMkLst>
        </pc:spChg>
        <pc:spChg chg="mod">
          <ac:chgData name="Julie Koesmarno" userId="31fed1c3-d6ac-4405-b68d-1920c7681777" providerId="ADAL" clId="{B508AEE2-7102-464E-AA1C-77B76620F27E}" dt="2020-10-23T06:07:58.815" v="527" actId="21"/>
          <ac:spMkLst>
            <pc:docMk/>
            <pc:sldMk cId="973673965" sldId="1663"/>
            <ac:spMk id="4" creationId="{8FEE3F9D-71AF-4734-A93E-F63D9F766790}"/>
          </ac:spMkLst>
        </pc:spChg>
        <pc:spChg chg="add del mod">
          <ac:chgData name="Julie Koesmarno" userId="31fed1c3-d6ac-4405-b68d-1920c7681777" providerId="ADAL" clId="{B508AEE2-7102-464E-AA1C-77B76620F27E}" dt="2020-10-23T06:08:15.621" v="530" actId="478"/>
          <ac:spMkLst>
            <pc:docMk/>
            <pc:sldMk cId="973673965" sldId="1663"/>
            <ac:spMk id="7" creationId="{F14C31DF-0276-4D91-AF5F-D9461AB76A57}"/>
          </ac:spMkLst>
        </pc:spChg>
        <pc:picChg chg="del">
          <ac:chgData name="Julie Koesmarno" userId="31fed1c3-d6ac-4405-b68d-1920c7681777" providerId="ADAL" clId="{B508AEE2-7102-464E-AA1C-77B76620F27E}" dt="2020-10-23T05:51:31.158" v="296" actId="478"/>
          <ac:picMkLst>
            <pc:docMk/>
            <pc:sldMk cId="973673965" sldId="1663"/>
            <ac:picMk id="5" creationId="{6C1536A9-9AB4-4BBC-9570-1183386A5BC3}"/>
          </ac:picMkLst>
        </pc:picChg>
        <pc:picChg chg="add mod modCrop">
          <ac:chgData name="Julie Koesmarno" userId="31fed1c3-d6ac-4405-b68d-1920c7681777" providerId="ADAL" clId="{B508AEE2-7102-464E-AA1C-77B76620F27E}" dt="2020-10-23T06:07:37.241" v="523" actId="1076"/>
          <ac:picMkLst>
            <pc:docMk/>
            <pc:sldMk cId="973673965" sldId="1663"/>
            <ac:picMk id="6" creationId="{E94244A5-862D-48D3-823F-08488D82E77A}"/>
          </ac:picMkLst>
        </pc:picChg>
      </pc:sldChg>
      <pc:sldChg chg="addSp delSp modSp mod">
        <pc:chgData name="Julie Koesmarno" userId="31fed1c3-d6ac-4405-b68d-1920c7681777" providerId="ADAL" clId="{B508AEE2-7102-464E-AA1C-77B76620F27E}" dt="2020-10-23T06:06:45.285" v="517" actId="1076"/>
        <pc:sldMkLst>
          <pc:docMk/>
          <pc:sldMk cId="1534780796" sldId="1664"/>
        </pc:sldMkLst>
        <pc:spChg chg="mod">
          <ac:chgData name="Julie Koesmarno" userId="31fed1c3-d6ac-4405-b68d-1920c7681777" providerId="ADAL" clId="{B508AEE2-7102-464E-AA1C-77B76620F27E}" dt="2020-10-23T05:56:38.040" v="355" actId="1076"/>
          <ac:spMkLst>
            <pc:docMk/>
            <pc:sldMk cId="1534780796" sldId="1664"/>
            <ac:spMk id="4" creationId="{8FEE3F9D-71AF-4734-A93E-F63D9F766790}"/>
          </ac:spMkLst>
        </pc:spChg>
        <pc:spChg chg="add mod">
          <ac:chgData name="Julie Koesmarno" userId="31fed1c3-d6ac-4405-b68d-1920c7681777" providerId="ADAL" clId="{B508AEE2-7102-464E-AA1C-77B76620F27E}" dt="2020-10-23T06:06:45.285" v="517" actId="1076"/>
          <ac:spMkLst>
            <pc:docMk/>
            <pc:sldMk cId="1534780796" sldId="1664"/>
            <ac:spMk id="6" creationId="{B150216A-AD47-42EC-9F92-35BC54FBB304}"/>
          </ac:spMkLst>
        </pc:spChg>
        <pc:spChg chg="add mod">
          <ac:chgData name="Julie Koesmarno" userId="31fed1c3-d6ac-4405-b68d-1920c7681777" providerId="ADAL" clId="{B508AEE2-7102-464E-AA1C-77B76620F27E}" dt="2020-10-23T06:05:50.349" v="481" actId="1076"/>
          <ac:spMkLst>
            <pc:docMk/>
            <pc:sldMk cId="1534780796" sldId="1664"/>
            <ac:spMk id="7" creationId="{6D168C82-9AE9-4F17-A39A-0104E020A9F6}"/>
          </ac:spMkLst>
        </pc:spChg>
        <pc:picChg chg="del">
          <ac:chgData name="Julie Koesmarno" userId="31fed1c3-d6ac-4405-b68d-1920c7681777" providerId="ADAL" clId="{B508AEE2-7102-464E-AA1C-77B76620F27E}" dt="2020-10-23T05:56:25.303" v="354" actId="478"/>
          <ac:picMkLst>
            <pc:docMk/>
            <pc:sldMk cId="1534780796" sldId="1664"/>
            <ac:picMk id="3" creationId="{6A940BC7-EFB5-4E93-9468-1B6B9586F511}"/>
          </ac:picMkLst>
        </pc:picChg>
        <pc:picChg chg="add mod modCrop">
          <ac:chgData name="Julie Koesmarno" userId="31fed1c3-d6ac-4405-b68d-1920c7681777" providerId="ADAL" clId="{B508AEE2-7102-464E-AA1C-77B76620F27E}" dt="2020-10-23T06:06:12.894" v="511" actId="1076"/>
          <ac:picMkLst>
            <pc:docMk/>
            <pc:sldMk cId="1534780796" sldId="1664"/>
            <ac:picMk id="5" creationId="{643E7A00-0FE0-4B42-BC7D-F29B5F326E13}"/>
          </ac:picMkLst>
        </pc:picChg>
      </pc:sldChg>
      <pc:sldChg chg="addSp delSp modSp mod ord">
        <pc:chgData name="Julie Koesmarno" userId="31fed1c3-d6ac-4405-b68d-1920c7681777" providerId="ADAL" clId="{B508AEE2-7102-464E-AA1C-77B76620F27E}" dt="2020-10-23T05:34:10.988" v="282"/>
        <pc:sldMkLst>
          <pc:docMk/>
          <pc:sldMk cId="1511703331" sldId="1665"/>
        </pc:sldMkLst>
        <pc:picChg chg="add mod ord">
          <ac:chgData name="Julie Koesmarno" userId="31fed1c3-d6ac-4405-b68d-1920c7681777" providerId="ADAL" clId="{B508AEE2-7102-464E-AA1C-77B76620F27E}" dt="2020-10-23T05:26:16.134" v="100"/>
          <ac:picMkLst>
            <pc:docMk/>
            <pc:sldMk cId="1511703331" sldId="1665"/>
            <ac:picMk id="3" creationId="{0A844FBF-2F2D-40D2-B2DB-53A15A3E5297}"/>
          </ac:picMkLst>
        </pc:picChg>
        <pc:picChg chg="del">
          <ac:chgData name="Julie Koesmarno" userId="31fed1c3-d6ac-4405-b68d-1920c7681777" providerId="ADAL" clId="{B508AEE2-7102-464E-AA1C-77B76620F27E}" dt="2020-10-23T05:26:16.007" v="96"/>
          <ac:picMkLst>
            <pc:docMk/>
            <pc:sldMk cId="1511703331" sldId="1665"/>
            <ac:picMk id="5" creationId="{AA6F3997-B292-4E93-B21C-D83AE366A744}"/>
          </ac:picMkLst>
        </pc:picChg>
        <pc:picChg chg="del mod">
          <ac:chgData name="Julie Koesmarno" userId="31fed1c3-d6ac-4405-b68d-1920c7681777" providerId="ADAL" clId="{B508AEE2-7102-464E-AA1C-77B76620F27E}" dt="2020-10-23T05:26:43.536" v="102" actId="21"/>
          <ac:picMkLst>
            <pc:docMk/>
            <pc:sldMk cId="1511703331" sldId="1665"/>
            <ac:picMk id="7" creationId="{A77D3E69-9162-4353-B9CC-ABDD5D64E1CE}"/>
          </ac:picMkLst>
        </pc:picChg>
      </pc:sldChg>
      <pc:sldChg chg="ord">
        <pc:chgData name="Julie Koesmarno" userId="31fed1c3-d6ac-4405-b68d-1920c7681777" providerId="ADAL" clId="{B508AEE2-7102-464E-AA1C-77B76620F27E}" dt="2020-10-23T05:34:16.846" v="284"/>
        <pc:sldMkLst>
          <pc:docMk/>
          <pc:sldMk cId="3979718946" sldId="1666"/>
        </pc:sldMkLst>
      </pc:sldChg>
      <pc:sldChg chg="del">
        <pc:chgData name="Julie Koesmarno" userId="31fed1c3-d6ac-4405-b68d-1920c7681777" providerId="ADAL" clId="{B508AEE2-7102-464E-AA1C-77B76620F27E}" dt="2020-10-23T06:41:09.373" v="992" actId="47"/>
        <pc:sldMkLst>
          <pc:docMk/>
          <pc:sldMk cId="3488642008" sldId="1668"/>
        </pc:sldMkLst>
      </pc:sldChg>
      <pc:sldChg chg="del">
        <pc:chgData name="Julie Koesmarno" userId="31fed1c3-d6ac-4405-b68d-1920c7681777" providerId="ADAL" clId="{B508AEE2-7102-464E-AA1C-77B76620F27E}" dt="2020-10-23T06:33:36.159" v="894" actId="47"/>
        <pc:sldMkLst>
          <pc:docMk/>
          <pc:sldMk cId="4143920844" sldId="1669"/>
        </pc:sldMkLst>
      </pc:sldChg>
      <pc:sldChg chg="del">
        <pc:chgData name="Julie Koesmarno" userId="31fed1c3-d6ac-4405-b68d-1920c7681777" providerId="ADAL" clId="{B508AEE2-7102-464E-AA1C-77B76620F27E}" dt="2020-10-23T05:50:54.055" v="293" actId="47"/>
        <pc:sldMkLst>
          <pc:docMk/>
          <pc:sldMk cId="989847979" sldId="1670"/>
        </pc:sldMkLst>
      </pc:sldChg>
      <pc:sldChg chg="del">
        <pc:chgData name="Julie Koesmarno" userId="31fed1c3-d6ac-4405-b68d-1920c7681777" providerId="ADAL" clId="{B508AEE2-7102-464E-AA1C-77B76620F27E}" dt="2020-10-23T06:09:41.404" v="561" actId="47"/>
        <pc:sldMkLst>
          <pc:docMk/>
          <pc:sldMk cId="3529483780" sldId="1671"/>
        </pc:sldMkLst>
      </pc:sldChg>
      <pc:sldChg chg="del">
        <pc:chgData name="Julie Koesmarno" userId="31fed1c3-d6ac-4405-b68d-1920c7681777" providerId="ADAL" clId="{B508AEE2-7102-464E-AA1C-77B76620F27E}" dt="2020-10-23T06:09:41.404" v="561" actId="47"/>
        <pc:sldMkLst>
          <pc:docMk/>
          <pc:sldMk cId="2275620491" sldId="1672"/>
        </pc:sldMkLst>
      </pc:sldChg>
      <pc:sldChg chg="del">
        <pc:chgData name="Julie Koesmarno" userId="31fed1c3-d6ac-4405-b68d-1920c7681777" providerId="ADAL" clId="{B508AEE2-7102-464E-AA1C-77B76620F27E}" dt="2020-10-23T06:09:54.232" v="564" actId="47"/>
        <pc:sldMkLst>
          <pc:docMk/>
          <pc:sldMk cId="3427078030" sldId="1673"/>
        </pc:sldMkLst>
      </pc:sldChg>
      <pc:sldChg chg="del">
        <pc:chgData name="Julie Koesmarno" userId="31fed1c3-d6ac-4405-b68d-1920c7681777" providerId="ADAL" clId="{B508AEE2-7102-464E-AA1C-77B76620F27E}" dt="2020-10-23T06:09:41.404" v="561" actId="47"/>
        <pc:sldMkLst>
          <pc:docMk/>
          <pc:sldMk cId="2275064868" sldId="1674"/>
        </pc:sldMkLst>
      </pc:sldChg>
      <pc:sldChg chg="del mod ord modShow">
        <pc:chgData name="Julie Koesmarno" userId="31fed1c3-d6ac-4405-b68d-1920c7681777" providerId="ADAL" clId="{B508AEE2-7102-464E-AA1C-77B76620F27E}" dt="2020-10-23T06:40:52.279" v="990" actId="47"/>
        <pc:sldMkLst>
          <pc:docMk/>
          <pc:sldMk cId="384466879" sldId="1675"/>
        </pc:sldMkLst>
      </pc:sldChg>
      <pc:sldChg chg="addSp delSp modSp new del mod modShow">
        <pc:chgData name="Julie Koesmarno" userId="31fed1c3-d6ac-4405-b68d-1920c7681777" providerId="ADAL" clId="{B508AEE2-7102-464E-AA1C-77B76620F27E}" dt="2020-10-23T06:40:52.279" v="990" actId="47"/>
        <pc:sldMkLst>
          <pc:docMk/>
          <pc:sldMk cId="3100889938" sldId="1676"/>
        </pc:sldMkLst>
        <pc:spChg chg="add mod">
          <ac:chgData name="Julie Koesmarno" userId="31fed1c3-d6ac-4405-b68d-1920c7681777" providerId="ADAL" clId="{B508AEE2-7102-464E-AA1C-77B76620F27E}" dt="2020-10-23T05:31:41.820" v="172" actId="1076"/>
          <ac:spMkLst>
            <pc:docMk/>
            <pc:sldMk cId="3100889938" sldId="1676"/>
            <ac:spMk id="4" creationId="{B1EC52CE-C470-413B-9F07-CD9E6A8696B4}"/>
          </ac:spMkLst>
        </pc:spChg>
        <pc:spChg chg="add del mod">
          <ac:chgData name="Julie Koesmarno" userId="31fed1c3-d6ac-4405-b68d-1920c7681777" providerId="ADAL" clId="{B508AEE2-7102-464E-AA1C-77B76620F27E}" dt="2020-10-23T05:30:29.300" v="168" actId="478"/>
          <ac:spMkLst>
            <pc:docMk/>
            <pc:sldMk cId="3100889938" sldId="1676"/>
            <ac:spMk id="8" creationId="{477D764A-36D2-46B0-B30E-7086311A2DFF}"/>
          </ac:spMkLst>
        </pc:spChg>
        <pc:spChg chg="add mod">
          <ac:chgData name="Julie Koesmarno" userId="31fed1c3-d6ac-4405-b68d-1920c7681777" providerId="ADAL" clId="{B508AEE2-7102-464E-AA1C-77B76620F27E}" dt="2020-10-23T05:30:31.921" v="169" actId="1076"/>
          <ac:spMkLst>
            <pc:docMk/>
            <pc:sldMk cId="3100889938" sldId="1676"/>
            <ac:spMk id="9" creationId="{D7144D84-2C90-4793-9AC5-DDC90B4EE482}"/>
          </ac:spMkLst>
        </pc:spChg>
        <pc:picChg chg="add mod">
          <ac:chgData name="Julie Koesmarno" userId="31fed1c3-d6ac-4405-b68d-1920c7681777" providerId="ADAL" clId="{B508AEE2-7102-464E-AA1C-77B76620F27E}" dt="2020-10-23T05:27:23.814" v="105" actId="1076"/>
          <ac:picMkLst>
            <pc:docMk/>
            <pc:sldMk cId="3100889938" sldId="1676"/>
            <ac:picMk id="3" creationId="{5630B705-AAE9-4414-A066-3D390EB9D217}"/>
          </ac:picMkLst>
        </pc:picChg>
        <pc:picChg chg="add mod">
          <ac:chgData name="Julie Koesmarno" userId="31fed1c3-d6ac-4405-b68d-1920c7681777" providerId="ADAL" clId="{B508AEE2-7102-464E-AA1C-77B76620F27E}" dt="2020-10-23T05:28:33.943" v="149" actId="1076"/>
          <ac:picMkLst>
            <pc:docMk/>
            <pc:sldMk cId="3100889938" sldId="1676"/>
            <ac:picMk id="6" creationId="{54C8DCD5-8BC5-4676-9447-679AD0B3FC7C}"/>
          </ac:picMkLst>
        </pc:picChg>
      </pc:sldChg>
      <pc:sldChg chg="delSp modSp add del mod">
        <pc:chgData name="Julie Koesmarno" userId="31fed1c3-d6ac-4405-b68d-1920c7681777" providerId="ADAL" clId="{B508AEE2-7102-464E-AA1C-77B76620F27E}" dt="2020-10-23T06:14:02.295" v="587" actId="47"/>
        <pc:sldMkLst>
          <pc:docMk/>
          <pc:sldMk cId="764371234" sldId="1677"/>
        </pc:sldMkLst>
        <pc:spChg chg="mod">
          <ac:chgData name="Julie Koesmarno" userId="31fed1c3-d6ac-4405-b68d-1920c7681777" providerId="ADAL" clId="{B508AEE2-7102-464E-AA1C-77B76620F27E}" dt="2020-10-23T05:35:26.127" v="292" actId="1076"/>
          <ac:spMkLst>
            <pc:docMk/>
            <pc:sldMk cId="764371234" sldId="1677"/>
            <ac:spMk id="4" creationId="{B1EC52CE-C470-413B-9F07-CD9E6A8696B4}"/>
          </ac:spMkLst>
        </pc:spChg>
        <pc:spChg chg="del">
          <ac:chgData name="Julie Koesmarno" userId="31fed1c3-d6ac-4405-b68d-1920c7681777" providerId="ADAL" clId="{B508AEE2-7102-464E-AA1C-77B76620F27E}" dt="2020-10-23T05:32:56.247" v="174" actId="478"/>
          <ac:spMkLst>
            <pc:docMk/>
            <pc:sldMk cId="764371234" sldId="1677"/>
            <ac:spMk id="9" creationId="{D7144D84-2C90-4793-9AC5-DDC90B4EE482}"/>
          </ac:spMkLst>
        </pc:spChg>
        <pc:picChg chg="del">
          <ac:chgData name="Julie Koesmarno" userId="31fed1c3-d6ac-4405-b68d-1920c7681777" providerId="ADAL" clId="{B508AEE2-7102-464E-AA1C-77B76620F27E}" dt="2020-10-23T05:32:56.247" v="174" actId="478"/>
          <ac:picMkLst>
            <pc:docMk/>
            <pc:sldMk cId="764371234" sldId="1677"/>
            <ac:picMk id="6" creationId="{54C8DCD5-8BC5-4676-9447-679AD0B3FC7C}"/>
          </ac:picMkLst>
        </pc:picChg>
      </pc:sldChg>
      <pc:sldChg chg="del">
        <pc:chgData name="Julie Koesmarno" userId="31fed1c3-d6ac-4405-b68d-1920c7681777" providerId="ADAL" clId="{B508AEE2-7102-464E-AA1C-77B76620F27E}" dt="2020-10-23T05:18:02.412" v="84" actId="47"/>
        <pc:sldMkLst>
          <pc:docMk/>
          <pc:sldMk cId="1209895556" sldId="1677"/>
        </pc:sldMkLst>
      </pc:sldChg>
      <pc:sldChg chg="new del">
        <pc:chgData name="Julie Koesmarno" userId="31fed1c3-d6ac-4405-b68d-1920c7681777" providerId="ADAL" clId="{B508AEE2-7102-464E-AA1C-77B76620F27E}" dt="2020-10-23T05:56:10.112" v="353" actId="47"/>
        <pc:sldMkLst>
          <pc:docMk/>
          <pc:sldMk cId="5819727" sldId="1678"/>
        </pc:sldMkLst>
      </pc:sldChg>
      <pc:sldChg chg="addSp modSp new mod">
        <pc:chgData name="Julie Koesmarno" userId="31fed1c3-d6ac-4405-b68d-1920c7681777" providerId="ADAL" clId="{B508AEE2-7102-464E-AA1C-77B76620F27E}" dt="2020-10-23T06:13:57.223" v="586" actId="207"/>
        <pc:sldMkLst>
          <pc:docMk/>
          <pc:sldMk cId="1636222937" sldId="1678"/>
        </pc:sldMkLst>
        <pc:spChg chg="add mod">
          <ac:chgData name="Julie Koesmarno" userId="31fed1c3-d6ac-4405-b68d-1920c7681777" providerId="ADAL" clId="{B508AEE2-7102-464E-AA1C-77B76620F27E}" dt="2020-10-23T06:13:57.223" v="586" actId="207"/>
          <ac:spMkLst>
            <pc:docMk/>
            <pc:sldMk cId="1636222937" sldId="1678"/>
            <ac:spMk id="7" creationId="{B6AA9E8E-DC9D-4BF1-B560-7B689F58724B}"/>
          </ac:spMkLst>
        </pc:spChg>
        <pc:picChg chg="add mod modCrop">
          <ac:chgData name="Julie Koesmarno" userId="31fed1c3-d6ac-4405-b68d-1920c7681777" providerId="ADAL" clId="{B508AEE2-7102-464E-AA1C-77B76620F27E}" dt="2020-10-23T06:12:15.950" v="572" actId="732"/>
          <ac:picMkLst>
            <pc:docMk/>
            <pc:sldMk cId="1636222937" sldId="1678"/>
            <ac:picMk id="3" creationId="{2D384F95-0C69-48F2-9E4F-11C08B96631D}"/>
          </ac:picMkLst>
        </pc:picChg>
        <pc:picChg chg="add mod">
          <ac:chgData name="Julie Koesmarno" userId="31fed1c3-d6ac-4405-b68d-1920c7681777" providerId="ADAL" clId="{B508AEE2-7102-464E-AA1C-77B76620F27E}" dt="2020-10-23T06:13:49.477" v="584" actId="1076"/>
          <ac:picMkLst>
            <pc:docMk/>
            <pc:sldMk cId="1636222937" sldId="1678"/>
            <ac:picMk id="5" creationId="{3B6FFE9B-5550-4DCB-8A47-669AAE882FA6}"/>
          </ac:picMkLst>
        </pc:picChg>
      </pc:sldChg>
      <pc:sldChg chg="addSp delSp modSp new mod modClrScheme chgLayout">
        <pc:chgData name="Julie Koesmarno" userId="31fed1c3-d6ac-4405-b68d-1920c7681777" providerId="ADAL" clId="{B508AEE2-7102-464E-AA1C-77B76620F27E}" dt="2020-10-23T06:32:14.170" v="893" actId="207"/>
        <pc:sldMkLst>
          <pc:docMk/>
          <pc:sldMk cId="2361653757" sldId="1679"/>
        </pc:sldMkLst>
        <pc:spChg chg="add del mod">
          <ac:chgData name="Julie Koesmarno" userId="31fed1c3-d6ac-4405-b68d-1920c7681777" providerId="ADAL" clId="{B508AEE2-7102-464E-AA1C-77B76620F27E}" dt="2020-10-23T06:24:31.314" v="708" actId="478"/>
          <ac:spMkLst>
            <pc:docMk/>
            <pc:sldMk cId="2361653757" sldId="1679"/>
            <ac:spMk id="2" creationId="{CC9B4314-51CE-42AB-8C55-206E987B87D8}"/>
          </ac:spMkLst>
        </pc:spChg>
        <pc:spChg chg="add mod">
          <ac:chgData name="Julie Koesmarno" userId="31fed1c3-d6ac-4405-b68d-1920c7681777" providerId="ADAL" clId="{B508AEE2-7102-464E-AA1C-77B76620F27E}" dt="2020-10-23T06:32:14.170" v="893" actId="207"/>
          <ac:spMkLst>
            <pc:docMk/>
            <pc:sldMk cId="2361653757" sldId="1679"/>
            <ac:spMk id="6" creationId="{05376CD8-823F-4B70-8C54-4DAE10C3C261}"/>
          </ac:spMkLst>
        </pc:spChg>
        <pc:spChg chg="add mod">
          <ac:chgData name="Julie Koesmarno" userId="31fed1c3-d6ac-4405-b68d-1920c7681777" providerId="ADAL" clId="{B508AEE2-7102-464E-AA1C-77B76620F27E}" dt="2020-10-23T06:30:23.464" v="884" actId="1076"/>
          <ac:spMkLst>
            <pc:docMk/>
            <pc:sldMk cId="2361653757" sldId="1679"/>
            <ac:spMk id="9" creationId="{CF791833-1994-493B-B7F5-D906C2EC1E21}"/>
          </ac:spMkLst>
        </pc:spChg>
        <pc:spChg chg="add mod">
          <ac:chgData name="Julie Koesmarno" userId="31fed1c3-d6ac-4405-b68d-1920c7681777" providerId="ADAL" clId="{B508AEE2-7102-464E-AA1C-77B76620F27E}" dt="2020-10-23T06:31:51.389" v="891" actId="207"/>
          <ac:spMkLst>
            <pc:docMk/>
            <pc:sldMk cId="2361653757" sldId="1679"/>
            <ac:spMk id="10" creationId="{E59055BE-3AD6-4642-A184-C91D582E3D47}"/>
          </ac:spMkLst>
        </pc:spChg>
        <pc:spChg chg="add del mod">
          <ac:chgData name="Julie Koesmarno" userId="31fed1c3-d6ac-4405-b68d-1920c7681777" providerId="ADAL" clId="{B508AEE2-7102-464E-AA1C-77B76620F27E}" dt="2020-10-23T06:31:38.629" v="890" actId="478"/>
          <ac:spMkLst>
            <pc:docMk/>
            <pc:sldMk cId="2361653757" sldId="1679"/>
            <ac:spMk id="12" creationId="{C0872BC9-84DD-45C2-8B9E-E8CE3B14FE5D}"/>
          </ac:spMkLst>
        </pc:spChg>
        <pc:picChg chg="add del">
          <ac:chgData name="Julie Koesmarno" userId="31fed1c3-d6ac-4405-b68d-1920c7681777" providerId="ADAL" clId="{B508AEE2-7102-464E-AA1C-77B76620F27E}" dt="2020-10-23T06:22:35.930" v="687" actId="26606"/>
          <ac:picMkLst>
            <pc:docMk/>
            <pc:sldMk cId="2361653757" sldId="1679"/>
            <ac:picMk id="4" creationId="{BC8305A2-0585-46C8-B5DD-86E17968DEB7}"/>
          </ac:picMkLst>
        </pc:picChg>
        <pc:picChg chg="add mod ord modCrop">
          <ac:chgData name="Julie Koesmarno" userId="31fed1c3-d6ac-4405-b68d-1920c7681777" providerId="ADAL" clId="{B508AEE2-7102-464E-AA1C-77B76620F27E}" dt="2020-10-23T06:24:25.684" v="707" actId="167"/>
          <ac:picMkLst>
            <pc:docMk/>
            <pc:sldMk cId="2361653757" sldId="1679"/>
            <ac:picMk id="5" creationId="{8900A379-97D4-4C39-B9D9-1746D776C910}"/>
          </ac:picMkLst>
        </pc:picChg>
        <pc:picChg chg="add mod ord">
          <ac:chgData name="Julie Koesmarno" userId="31fed1c3-d6ac-4405-b68d-1920c7681777" providerId="ADAL" clId="{B508AEE2-7102-464E-AA1C-77B76620F27E}" dt="2020-10-23T06:28:38.293" v="847" actId="166"/>
          <ac:picMkLst>
            <pc:docMk/>
            <pc:sldMk cId="2361653757" sldId="1679"/>
            <ac:picMk id="8" creationId="{6C8EAF43-2C15-4B01-A070-83F7BF9CCB22}"/>
          </ac:picMkLst>
        </pc:picChg>
      </pc:sldChg>
      <pc:sldChg chg="addSp modSp new mod modClrScheme chgLayout">
        <pc:chgData name="Julie Koesmarno" userId="31fed1c3-d6ac-4405-b68d-1920c7681777" providerId="ADAL" clId="{B508AEE2-7102-464E-AA1C-77B76620F27E}" dt="2020-10-23T07:05:55.198" v="1156" actId="20577"/>
        <pc:sldMkLst>
          <pc:docMk/>
          <pc:sldMk cId="1028993584" sldId="1680"/>
        </pc:sldMkLst>
        <pc:spChg chg="add mod">
          <ac:chgData name="Julie Koesmarno" userId="31fed1c3-d6ac-4405-b68d-1920c7681777" providerId="ADAL" clId="{B508AEE2-7102-464E-AA1C-77B76620F27E}" dt="2020-10-23T07:05:55.198" v="1156" actId="20577"/>
          <ac:spMkLst>
            <pc:docMk/>
            <pc:sldMk cId="1028993584" sldId="1680"/>
            <ac:spMk id="2" creationId="{697B9829-FAF1-4910-A61A-0122D596BA56}"/>
          </ac:spMkLst>
        </pc:spChg>
      </pc:sldChg>
      <pc:sldChg chg="modSp add mod">
        <pc:chgData name="Julie Koesmarno" userId="31fed1c3-d6ac-4405-b68d-1920c7681777" providerId="ADAL" clId="{B508AEE2-7102-464E-AA1C-77B76620F27E}" dt="2020-10-23T06:47:55.349" v="1018" actId="207"/>
        <pc:sldMkLst>
          <pc:docMk/>
          <pc:sldMk cId="1018060184" sldId="1681"/>
        </pc:sldMkLst>
        <pc:spChg chg="mod">
          <ac:chgData name="Julie Koesmarno" userId="31fed1c3-d6ac-4405-b68d-1920c7681777" providerId="ADAL" clId="{B508AEE2-7102-464E-AA1C-77B76620F27E}" dt="2020-10-23T06:47:55.349" v="1018" actId="207"/>
          <ac:spMkLst>
            <pc:docMk/>
            <pc:sldMk cId="1018060184" sldId="1681"/>
            <ac:spMk id="6" creationId="{05376CD8-823F-4B70-8C54-4DAE10C3C261}"/>
          </ac:spMkLst>
        </pc:spChg>
      </pc:sldChg>
      <pc:sldChg chg="addSp delSp modSp new del mod">
        <pc:chgData name="Julie Koesmarno" userId="31fed1c3-d6ac-4405-b68d-1920c7681777" providerId="ADAL" clId="{B508AEE2-7102-464E-AA1C-77B76620F27E}" dt="2020-10-23T06:47:25.840" v="999" actId="47"/>
        <pc:sldMkLst>
          <pc:docMk/>
          <pc:sldMk cId="3997326981" sldId="1681"/>
        </pc:sldMkLst>
        <pc:picChg chg="add del mod">
          <ac:chgData name="Julie Koesmarno" userId="31fed1c3-d6ac-4405-b68d-1920c7681777" providerId="ADAL" clId="{B508AEE2-7102-464E-AA1C-77B76620F27E}" dt="2020-10-23T06:47:12.412" v="998" actId="478"/>
          <ac:picMkLst>
            <pc:docMk/>
            <pc:sldMk cId="3997326981" sldId="1681"/>
            <ac:picMk id="3" creationId="{C78717C1-D6AB-4BBD-990B-E16581B1AE0F}"/>
          </ac:picMkLst>
        </pc:picChg>
        <pc:picChg chg="add del mod">
          <ac:chgData name="Julie Koesmarno" userId="31fed1c3-d6ac-4405-b68d-1920c7681777" providerId="ADAL" clId="{B508AEE2-7102-464E-AA1C-77B76620F27E}" dt="2020-10-23T06:47:00.019" v="994" actId="478"/>
          <ac:picMkLst>
            <pc:docMk/>
            <pc:sldMk cId="3997326981" sldId="1681"/>
            <ac:picMk id="5" creationId="{1D185EC6-B805-492F-9E42-946C4BBB1673}"/>
          </ac:picMkLst>
        </pc:picChg>
      </pc:sldChg>
      <pc:sldChg chg="new del">
        <pc:chgData name="Julie Koesmarno" userId="31fed1c3-d6ac-4405-b68d-1920c7681777" providerId="ADAL" clId="{B508AEE2-7102-464E-AA1C-77B76620F27E}" dt="2020-10-23T06:50:08.879" v="1020" actId="2696"/>
        <pc:sldMkLst>
          <pc:docMk/>
          <pc:sldMk cId="3259617224" sldId="1682"/>
        </pc:sldMkLst>
      </pc:sldChg>
      <pc:sldChg chg="addSp delSp modSp add del mod modClrScheme chgLayout">
        <pc:chgData name="Julie Koesmarno" userId="31fed1c3-d6ac-4405-b68d-1920c7681777" providerId="ADAL" clId="{B508AEE2-7102-464E-AA1C-77B76620F27E}" dt="2020-10-23T07:50:40.116" v="1453" actId="255"/>
        <pc:sldMkLst>
          <pc:docMk/>
          <pc:sldMk cId="2148267760" sldId="2088"/>
        </pc:sldMkLst>
        <pc:spChg chg="mod ord">
          <ac:chgData name="Julie Koesmarno" userId="31fed1c3-d6ac-4405-b68d-1920c7681777" providerId="ADAL" clId="{B508AEE2-7102-464E-AA1C-77B76620F27E}" dt="2020-10-23T07:49:10.174" v="1440" actId="1076"/>
          <ac:spMkLst>
            <pc:docMk/>
            <pc:sldMk cId="2148267760" sldId="2088"/>
            <ac:spMk id="2" creationId="{A103F8DD-6000-42FC-885E-3EC3C7AA2398}"/>
          </ac:spMkLst>
        </pc:spChg>
        <pc:spChg chg="mod">
          <ac:chgData name="Julie Koesmarno" userId="31fed1c3-d6ac-4405-b68d-1920c7681777" providerId="ADAL" clId="{B508AEE2-7102-464E-AA1C-77B76620F27E}" dt="2020-10-23T07:50:40.116" v="1453" actId="255"/>
          <ac:spMkLst>
            <pc:docMk/>
            <pc:sldMk cId="2148267760" sldId="2088"/>
            <ac:spMk id="6" creationId="{DCBF5059-C0C0-4627-96CF-CF12127A900F}"/>
          </ac:spMkLst>
        </pc:spChg>
        <pc:spChg chg="del">
          <ac:chgData name="Julie Koesmarno" userId="31fed1c3-d6ac-4405-b68d-1920c7681777" providerId="ADAL" clId="{B508AEE2-7102-464E-AA1C-77B76620F27E}" dt="2020-10-23T07:35:18.586" v="1288" actId="478"/>
          <ac:spMkLst>
            <pc:docMk/>
            <pc:sldMk cId="2148267760" sldId="2088"/>
            <ac:spMk id="25" creationId="{0CC62EFE-544A-4A90-A19F-6CCC41F4DB61}"/>
          </ac:spMkLst>
        </pc:spChg>
        <pc:spChg chg="del">
          <ac:chgData name="Julie Koesmarno" userId="31fed1c3-d6ac-4405-b68d-1920c7681777" providerId="ADAL" clId="{B508AEE2-7102-464E-AA1C-77B76620F27E}" dt="2020-10-23T07:34:23.987" v="1287" actId="478"/>
          <ac:spMkLst>
            <pc:docMk/>
            <pc:sldMk cId="2148267760" sldId="2088"/>
            <ac:spMk id="27" creationId="{2A87AA0D-6F72-4692-A9BB-4DC0D30B19DC}"/>
          </ac:spMkLst>
        </pc:spChg>
        <pc:spChg chg="del">
          <ac:chgData name="Julie Koesmarno" userId="31fed1c3-d6ac-4405-b68d-1920c7681777" providerId="ADAL" clId="{B508AEE2-7102-464E-AA1C-77B76620F27E}" dt="2020-10-23T07:36:18.405" v="1289" actId="478"/>
          <ac:spMkLst>
            <pc:docMk/>
            <pc:sldMk cId="2148267760" sldId="2088"/>
            <ac:spMk id="29" creationId="{B0517034-3148-4EC8-B167-E5E29036EA6F}"/>
          </ac:spMkLst>
        </pc:spChg>
        <pc:grpChg chg="del">
          <ac:chgData name="Julie Koesmarno" userId="31fed1c3-d6ac-4405-b68d-1920c7681777" providerId="ADAL" clId="{B508AEE2-7102-464E-AA1C-77B76620F27E}" dt="2020-10-23T07:34:23.987" v="1287" actId="478"/>
          <ac:grpSpMkLst>
            <pc:docMk/>
            <pc:sldMk cId="2148267760" sldId="2088"/>
            <ac:grpSpMk id="23" creationId="{EC1FF0EE-2CD2-45F1-A255-CAC6BF546513}"/>
          </ac:grpSpMkLst>
        </pc:grpChg>
        <pc:grpChg chg="del">
          <ac:chgData name="Julie Koesmarno" userId="31fed1c3-d6ac-4405-b68d-1920c7681777" providerId="ADAL" clId="{B508AEE2-7102-464E-AA1C-77B76620F27E}" dt="2020-10-23T07:34:23.987" v="1287" actId="478"/>
          <ac:grpSpMkLst>
            <pc:docMk/>
            <pc:sldMk cId="2148267760" sldId="2088"/>
            <ac:grpSpMk id="24" creationId="{C49E9CCE-A0B7-4E91-B18C-A56142D292A8}"/>
          </ac:grpSpMkLst>
        </pc:grpChg>
        <pc:picChg chg="add mod ord modCrop">
          <ac:chgData name="Julie Koesmarno" userId="31fed1c3-d6ac-4405-b68d-1920c7681777" providerId="ADAL" clId="{B508AEE2-7102-464E-AA1C-77B76620F27E}" dt="2020-10-23T07:50:06.907" v="1447" actId="1076"/>
          <ac:picMkLst>
            <pc:docMk/>
            <pc:sldMk cId="2148267760" sldId="2088"/>
            <ac:picMk id="4" creationId="{85263675-D70C-4238-820A-0965EAA233A4}"/>
          </ac:picMkLst>
        </pc:picChg>
      </pc:sldChg>
      <pc:sldChg chg="modSp add mod ord">
        <pc:chgData name="Julie Koesmarno" userId="31fed1c3-d6ac-4405-b68d-1920c7681777" providerId="ADAL" clId="{B508AEE2-7102-464E-AA1C-77B76620F27E}" dt="2020-10-23T07:26:12.556" v="1274"/>
        <pc:sldMkLst>
          <pc:docMk/>
          <pc:sldMk cId="2126791538" sldId="2091"/>
        </pc:sldMkLst>
        <pc:spChg chg="mod">
          <ac:chgData name="Julie Koesmarno" userId="31fed1c3-d6ac-4405-b68d-1920c7681777" providerId="ADAL" clId="{B508AEE2-7102-464E-AA1C-77B76620F27E}" dt="2020-10-23T07:02:17.895" v="1138" actId="2711"/>
          <ac:spMkLst>
            <pc:docMk/>
            <pc:sldMk cId="2126791538" sldId="2091"/>
            <ac:spMk id="2" creationId="{CD9CA2C2-6346-4FF4-8710-B5B1EA81593E}"/>
          </ac:spMkLst>
        </pc:spChg>
        <pc:picChg chg="mod">
          <ac:chgData name="Julie Koesmarno" userId="31fed1c3-d6ac-4405-b68d-1920c7681777" providerId="ADAL" clId="{B508AEE2-7102-464E-AA1C-77B76620F27E}" dt="2020-10-23T07:02:23.973" v="1139" actId="1076"/>
          <ac:picMkLst>
            <pc:docMk/>
            <pc:sldMk cId="2126791538" sldId="2091"/>
            <ac:picMk id="6" creationId="{57A55B3E-C403-4A7A-9C28-863A6F1AD62E}"/>
          </ac:picMkLst>
        </pc:picChg>
      </pc:sldChg>
      <pc:sldChg chg="add del">
        <pc:chgData name="Julie Koesmarno" userId="31fed1c3-d6ac-4405-b68d-1920c7681777" providerId="ADAL" clId="{B508AEE2-7102-464E-AA1C-77B76620F27E}" dt="2020-10-23T07:34:14.258" v="1286"/>
        <pc:sldMkLst>
          <pc:docMk/>
          <pc:sldMk cId="1303319429" sldId="2103"/>
        </pc:sldMkLst>
      </pc:sldChg>
      <pc:sldChg chg="modSp add del mod">
        <pc:chgData name="Julie Koesmarno" userId="31fed1c3-d6ac-4405-b68d-1920c7681777" providerId="ADAL" clId="{B508AEE2-7102-464E-AA1C-77B76620F27E}" dt="2020-10-23T07:34:14.258" v="1286"/>
        <pc:sldMkLst>
          <pc:docMk/>
          <pc:sldMk cId="3235077093" sldId="2105"/>
        </pc:sldMkLst>
        <pc:spChg chg="mod">
          <ac:chgData name="Julie Koesmarno" userId="31fed1c3-d6ac-4405-b68d-1920c7681777" providerId="ADAL" clId="{B508AEE2-7102-464E-AA1C-77B76620F27E}" dt="2020-10-23T07:34:08.134" v="1285"/>
          <ac:spMkLst>
            <pc:docMk/>
            <pc:sldMk cId="3235077093" sldId="2105"/>
            <ac:spMk id="2" creationId="{9B83B92E-85A0-4A0D-BB08-92C700A536A9}"/>
          </ac:spMkLst>
        </pc:spChg>
      </pc:sldChg>
      <pc:sldChg chg="addSp delSp modSp add del mod setBg modClrScheme delDesignElem chgLayout">
        <pc:chgData name="Julie Koesmarno" userId="31fed1c3-d6ac-4405-b68d-1920c7681777" providerId="ADAL" clId="{B508AEE2-7102-464E-AA1C-77B76620F27E}" dt="2020-10-23T06:55:39.939" v="1054" actId="47"/>
        <pc:sldMkLst>
          <pc:docMk/>
          <pc:sldMk cId="3525939609" sldId="2431"/>
        </pc:sldMkLst>
        <pc:spChg chg="mod">
          <ac:chgData name="Julie Koesmarno" userId="31fed1c3-d6ac-4405-b68d-1920c7681777" providerId="ADAL" clId="{B508AEE2-7102-464E-AA1C-77B76620F27E}" dt="2020-10-23T06:52:21.692" v="1031" actId="18245"/>
          <ac:spMkLst>
            <pc:docMk/>
            <pc:sldMk cId="3525939609" sldId="2431"/>
            <ac:spMk id="3" creationId="{9FF1D0F5-31BA-42E5-9699-550A668A5D71}"/>
          </ac:spMkLst>
        </pc:spChg>
        <pc:spChg chg="mod">
          <ac:chgData name="Julie Koesmarno" userId="31fed1c3-d6ac-4405-b68d-1920c7681777" providerId="ADAL" clId="{B508AEE2-7102-464E-AA1C-77B76620F27E}" dt="2020-10-23T06:51:07.020" v="1028" actId="26606"/>
          <ac:spMkLst>
            <pc:docMk/>
            <pc:sldMk cId="3525939609" sldId="2431"/>
            <ac:spMk id="4" creationId="{954DD7DC-26DF-460F-B3F4-DED7F9BC7FCD}"/>
          </ac:spMkLst>
        </pc:spChg>
        <pc:spChg chg="mod">
          <ac:chgData name="Julie Koesmarno" userId="31fed1c3-d6ac-4405-b68d-1920c7681777" providerId="ADAL" clId="{B508AEE2-7102-464E-AA1C-77B76620F27E}" dt="2020-10-23T06:52:21.692" v="1031" actId="18245"/>
          <ac:spMkLst>
            <pc:docMk/>
            <pc:sldMk cId="3525939609" sldId="2431"/>
            <ac:spMk id="5" creationId="{B0A6E667-6007-44AA-A739-FABAE3DEF6AE}"/>
          </ac:spMkLst>
        </pc:spChg>
        <pc:spChg chg="mod">
          <ac:chgData name="Julie Koesmarno" userId="31fed1c3-d6ac-4405-b68d-1920c7681777" providerId="ADAL" clId="{B508AEE2-7102-464E-AA1C-77B76620F27E}" dt="2020-10-23T06:52:21.692" v="1031" actId="18245"/>
          <ac:spMkLst>
            <pc:docMk/>
            <pc:sldMk cId="3525939609" sldId="2431"/>
            <ac:spMk id="6" creationId="{F0BE20D6-E7E7-4617-A2AE-923B876437A7}"/>
          </ac:spMkLst>
        </pc:spChg>
        <pc:spChg chg="mod">
          <ac:chgData name="Julie Koesmarno" userId="31fed1c3-d6ac-4405-b68d-1920c7681777" providerId="ADAL" clId="{B508AEE2-7102-464E-AA1C-77B76620F27E}" dt="2020-10-23T06:52:21.692" v="1031" actId="18245"/>
          <ac:spMkLst>
            <pc:docMk/>
            <pc:sldMk cId="3525939609" sldId="2431"/>
            <ac:spMk id="7" creationId="{949A8D25-3513-4421-8002-D5CAB9D2F890}"/>
          </ac:spMkLst>
        </pc:spChg>
        <pc:spChg chg="mod">
          <ac:chgData name="Julie Koesmarno" userId="31fed1c3-d6ac-4405-b68d-1920c7681777" providerId="ADAL" clId="{B508AEE2-7102-464E-AA1C-77B76620F27E}" dt="2020-10-23T06:52:21.692" v="1031" actId="18245"/>
          <ac:spMkLst>
            <pc:docMk/>
            <pc:sldMk cId="3525939609" sldId="2431"/>
            <ac:spMk id="9" creationId="{A5931A86-95EA-4C18-86EF-76F234A1F3E4}"/>
          </ac:spMkLst>
        </pc:spChg>
        <pc:spChg chg="mod">
          <ac:chgData name="Julie Koesmarno" userId="31fed1c3-d6ac-4405-b68d-1920c7681777" providerId="ADAL" clId="{B508AEE2-7102-464E-AA1C-77B76620F27E}" dt="2020-10-23T06:52:21.692" v="1031" actId="18245"/>
          <ac:spMkLst>
            <pc:docMk/>
            <pc:sldMk cId="3525939609" sldId="2431"/>
            <ac:spMk id="10" creationId="{07AD575C-C6C5-46B8-903D-958494661A1B}"/>
          </ac:spMkLst>
        </pc:spChg>
        <pc:spChg chg="mod">
          <ac:chgData name="Julie Koesmarno" userId="31fed1c3-d6ac-4405-b68d-1920c7681777" providerId="ADAL" clId="{B508AEE2-7102-464E-AA1C-77B76620F27E}" dt="2020-10-23T06:52:21.692" v="1031" actId="18245"/>
          <ac:spMkLst>
            <pc:docMk/>
            <pc:sldMk cId="3525939609" sldId="2431"/>
            <ac:spMk id="11" creationId="{17E82EB3-9DFA-48E5-9D9C-17DAC1F64F58}"/>
          </ac:spMkLst>
        </pc:spChg>
        <pc:spChg chg="add del">
          <ac:chgData name="Julie Koesmarno" userId="31fed1c3-d6ac-4405-b68d-1920c7681777" providerId="ADAL" clId="{B508AEE2-7102-464E-AA1C-77B76620F27E}" dt="2020-10-23T06:50:57.919" v="1025"/>
          <ac:spMkLst>
            <pc:docMk/>
            <pc:sldMk cId="3525939609" sldId="2431"/>
            <ac:spMk id="12" creationId="{46C2E80F-49A6-4372-B103-219D417A55ED}"/>
          </ac:spMkLst>
        </pc:spChg>
        <pc:spChg chg="mod">
          <ac:chgData name="Julie Koesmarno" userId="31fed1c3-d6ac-4405-b68d-1920c7681777" providerId="ADAL" clId="{B508AEE2-7102-464E-AA1C-77B76620F27E}" dt="2020-10-23T06:52:21.692" v="1031" actId="18245"/>
          <ac:spMkLst>
            <pc:docMk/>
            <pc:sldMk cId="3525939609" sldId="2431"/>
            <ac:spMk id="13" creationId="{BE561708-7256-4AFB-ACCB-67CE18B5540A}"/>
          </ac:spMkLst>
        </pc:spChg>
        <pc:spChg chg="mod">
          <ac:chgData name="Julie Koesmarno" userId="31fed1c3-d6ac-4405-b68d-1920c7681777" providerId="ADAL" clId="{B508AEE2-7102-464E-AA1C-77B76620F27E}" dt="2020-10-23T06:52:21.692" v="1031" actId="18245"/>
          <ac:spMkLst>
            <pc:docMk/>
            <pc:sldMk cId="3525939609" sldId="2431"/>
            <ac:spMk id="14" creationId="{9B4C5C48-15F8-41C8-A34A-8EEC8E534CC6}"/>
          </ac:spMkLst>
        </pc:spChg>
        <pc:spChg chg="mod">
          <ac:chgData name="Julie Koesmarno" userId="31fed1c3-d6ac-4405-b68d-1920c7681777" providerId="ADAL" clId="{B508AEE2-7102-464E-AA1C-77B76620F27E}" dt="2020-10-23T06:52:21.692" v="1031" actId="18245"/>
          <ac:spMkLst>
            <pc:docMk/>
            <pc:sldMk cId="3525939609" sldId="2431"/>
            <ac:spMk id="15" creationId="{DEB9ED39-122B-4C4A-9FEF-86240C3DC56C}"/>
          </ac:spMkLst>
        </pc:spChg>
        <pc:spChg chg="mod">
          <ac:chgData name="Julie Koesmarno" userId="31fed1c3-d6ac-4405-b68d-1920c7681777" providerId="ADAL" clId="{B508AEE2-7102-464E-AA1C-77B76620F27E}" dt="2020-10-23T06:52:21.692" v="1031" actId="18245"/>
          <ac:spMkLst>
            <pc:docMk/>
            <pc:sldMk cId="3525939609" sldId="2431"/>
            <ac:spMk id="16" creationId="{12B30366-F7E7-4660-ADA7-11B9610A2B4C}"/>
          </ac:spMkLst>
        </pc:spChg>
        <pc:spChg chg="mod">
          <ac:chgData name="Julie Koesmarno" userId="31fed1c3-d6ac-4405-b68d-1920c7681777" providerId="ADAL" clId="{B508AEE2-7102-464E-AA1C-77B76620F27E}" dt="2020-10-23T06:52:21.692" v="1031" actId="18245"/>
          <ac:spMkLst>
            <pc:docMk/>
            <pc:sldMk cId="3525939609" sldId="2431"/>
            <ac:spMk id="17" creationId="{9686038A-6811-40A1-BD1C-B05976DC84A6}"/>
          </ac:spMkLst>
        </pc:spChg>
        <pc:spChg chg="mod">
          <ac:chgData name="Julie Koesmarno" userId="31fed1c3-d6ac-4405-b68d-1920c7681777" providerId="ADAL" clId="{B508AEE2-7102-464E-AA1C-77B76620F27E}" dt="2020-10-23T06:52:21.692" v="1031" actId="18245"/>
          <ac:spMkLst>
            <pc:docMk/>
            <pc:sldMk cId="3525939609" sldId="2431"/>
            <ac:spMk id="18" creationId="{28D5A97D-826F-4F6D-96AA-7A55B3302226}"/>
          </ac:spMkLst>
        </pc:spChg>
        <pc:spChg chg="mod">
          <ac:chgData name="Julie Koesmarno" userId="31fed1c3-d6ac-4405-b68d-1920c7681777" providerId="ADAL" clId="{B508AEE2-7102-464E-AA1C-77B76620F27E}" dt="2020-10-23T06:52:21.692" v="1031" actId="18245"/>
          <ac:spMkLst>
            <pc:docMk/>
            <pc:sldMk cId="3525939609" sldId="2431"/>
            <ac:spMk id="19" creationId="{13061D95-1436-4E1B-9BE6-815BEDFE0840}"/>
          </ac:spMkLst>
        </pc:spChg>
        <pc:spChg chg="mod">
          <ac:chgData name="Julie Koesmarno" userId="31fed1c3-d6ac-4405-b68d-1920c7681777" providerId="ADAL" clId="{B508AEE2-7102-464E-AA1C-77B76620F27E}" dt="2020-10-23T06:52:21.692" v="1031" actId="18245"/>
          <ac:spMkLst>
            <pc:docMk/>
            <pc:sldMk cId="3525939609" sldId="2431"/>
            <ac:spMk id="20" creationId="{C6758EAF-246A-44FF-A912-E3A30353D70E}"/>
          </ac:spMkLst>
        </pc:spChg>
        <pc:spChg chg="mod">
          <ac:chgData name="Julie Koesmarno" userId="31fed1c3-d6ac-4405-b68d-1920c7681777" providerId="ADAL" clId="{B508AEE2-7102-464E-AA1C-77B76620F27E}" dt="2020-10-23T06:52:21.692" v="1031" actId="18245"/>
          <ac:spMkLst>
            <pc:docMk/>
            <pc:sldMk cId="3525939609" sldId="2431"/>
            <ac:spMk id="21" creationId="{0D8A054E-08A5-498B-9438-616C22708823}"/>
          </ac:spMkLst>
        </pc:spChg>
        <pc:spChg chg="mod">
          <ac:chgData name="Julie Koesmarno" userId="31fed1c3-d6ac-4405-b68d-1920c7681777" providerId="ADAL" clId="{B508AEE2-7102-464E-AA1C-77B76620F27E}" dt="2020-10-23T06:52:21.692" v="1031" actId="18245"/>
          <ac:spMkLst>
            <pc:docMk/>
            <pc:sldMk cId="3525939609" sldId="2431"/>
            <ac:spMk id="22" creationId="{1E9D0119-5DE4-4E90-B767-581206C90AAD}"/>
          </ac:spMkLst>
        </pc:spChg>
        <pc:spChg chg="mod">
          <ac:chgData name="Julie Koesmarno" userId="31fed1c3-d6ac-4405-b68d-1920c7681777" providerId="ADAL" clId="{B508AEE2-7102-464E-AA1C-77B76620F27E}" dt="2020-10-23T06:52:21.692" v="1031" actId="18245"/>
          <ac:spMkLst>
            <pc:docMk/>
            <pc:sldMk cId="3525939609" sldId="2431"/>
            <ac:spMk id="23" creationId="{3AB57544-698C-410F-9621-720C440C9471}"/>
          </ac:spMkLst>
        </pc:spChg>
        <pc:spChg chg="mod">
          <ac:chgData name="Julie Koesmarno" userId="31fed1c3-d6ac-4405-b68d-1920c7681777" providerId="ADAL" clId="{B508AEE2-7102-464E-AA1C-77B76620F27E}" dt="2020-10-23T06:52:21.692" v="1031" actId="18245"/>
          <ac:spMkLst>
            <pc:docMk/>
            <pc:sldMk cId="3525939609" sldId="2431"/>
            <ac:spMk id="24" creationId="{C888DDF4-20FC-4F91-AE20-4BB2E91B3D34}"/>
          </ac:spMkLst>
        </pc:spChg>
        <pc:spChg chg="mod">
          <ac:chgData name="Julie Koesmarno" userId="31fed1c3-d6ac-4405-b68d-1920c7681777" providerId="ADAL" clId="{B508AEE2-7102-464E-AA1C-77B76620F27E}" dt="2020-10-23T06:52:20.227" v="1030" actId="18245"/>
          <ac:spMkLst>
            <pc:docMk/>
            <pc:sldMk cId="3525939609" sldId="2431"/>
            <ac:spMk id="25" creationId="{66371E7E-4DB0-43DD-8865-20214B89DA5E}"/>
          </ac:spMkLst>
        </pc:spChg>
        <pc:grpChg chg="mod">
          <ac:chgData name="Julie Koesmarno" userId="31fed1c3-d6ac-4405-b68d-1920c7681777" providerId="ADAL" clId="{B508AEE2-7102-464E-AA1C-77B76620F27E}" dt="2020-10-23T06:52:21.692" v="1031" actId="18245"/>
          <ac:grpSpMkLst>
            <pc:docMk/>
            <pc:sldMk cId="3525939609" sldId="2431"/>
            <ac:grpSpMk id="2" creationId="{B1EAC64B-5267-41D0-86D0-4F2AE8F5B7C6}"/>
          </ac:grpSpMkLst>
        </pc:grpChg>
        <pc:graphicFrameChg chg="add del mod modGraphic">
          <ac:chgData name="Julie Koesmarno" userId="31fed1c3-d6ac-4405-b68d-1920c7681777" providerId="ADAL" clId="{B508AEE2-7102-464E-AA1C-77B76620F27E}" dt="2020-10-23T06:52:21.692" v="1031" actId="18245"/>
          <ac:graphicFrameMkLst>
            <pc:docMk/>
            <pc:sldMk cId="3525939609" sldId="2431"/>
            <ac:graphicFrameMk id="8" creationId="{F142F24A-F03B-489B-AC53-F30773C72B99}"/>
          </ac:graphicFrameMkLst>
        </pc:graphicFrameChg>
      </pc:sldChg>
      <pc:sldChg chg="modSp add del">
        <pc:chgData name="Julie Koesmarno" userId="31fed1c3-d6ac-4405-b68d-1920c7681777" providerId="ADAL" clId="{B508AEE2-7102-464E-AA1C-77B76620F27E}" dt="2020-10-23T06:55:39.939" v="1054" actId="47"/>
        <pc:sldMkLst>
          <pc:docMk/>
          <pc:sldMk cId="3685831933" sldId="2432"/>
        </pc:sldMkLst>
        <pc:graphicFrameChg chg="mod">
          <ac:chgData name="Julie Koesmarno" userId="31fed1c3-d6ac-4405-b68d-1920c7681777" providerId="ADAL" clId="{B508AEE2-7102-464E-AA1C-77B76620F27E}" dt="2020-10-23T06:53:50.511" v="1050" actId="12093"/>
          <ac:graphicFrameMkLst>
            <pc:docMk/>
            <pc:sldMk cId="3685831933" sldId="2432"/>
            <ac:graphicFrameMk id="8" creationId="{F142F24A-F03B-489B-AC53-F30773C72B99}"/>
          </ac:graphicFrameMkLst>
        </pc:graphicFrameChg>
      </pc:sldChg>
      <pc:sldChg chg="addSp delSp modSp mod">
        <pc:chgData name="Julie Koesmarno" userId="31fed1c3-d6ac-4405-b68d-1920c7681777" providerId="ADAL" clId="{B508AEE2-7102-464E-AA1C-77B76620F27E}" dt="2020-10-23T07:10:48.947" v="1174" actId="20577"/>
        <pc:sldMkLst>
          <pc:docMk/>
          <pc:sldMk cId="4070325026" sldId="2433"/>
        </pc:sldMkLst>
        <pc:spChg chg="mod">
          <ac:chgData name="Julie Koesmarno" userId="31fed1c3-d6ac-4405-b68d-1920c7681777" providerId="ADAL" clId="{B508AEE2-7102-464E-AA1C-77B76620F27E}" dt="2020-10-23T06:55:54.017" v="1077" actId="2711"/>
          <ac:spMkLst>
            <pc:docMk/>
            <pc:sldMk cId="4070325026" sldId="2433"/>
            <ac:spMk id="4" creationId="{954DD7DC-26DF-460F-B3F4-DED7F9BC7FCD}"/>
          </ac:spMkLst>
        </pc:spChg>
        <pc:spChg chg="add del">
          <ac:chgData name="Julie Koesmarno" userId="31fed1c3-d6ac-4405-b68d-1920c7681777" providerId="ADAL" clId="{B508AEE2-7102-464E-AA1C-77B76620F27E}" dt="2020-10-23T06:55:33.088" v="1053" actId="26606"/>
          <ac:spMkLst>
            <pc:docMk/>
            <pc:sldMk cId="4070325026" sldId="2433"/>
            <ac:spMk id="12" creationId="{46C2E80F-49A6-4372-B103-219D417A55ED}"/>
          </ac:spMkLst>
        </pc:spChg>
        <pc:spChg chg="add del">
          <ac:chgData name="Julie Koesmarno" userId="31fed1c3-d6ac-4405-b68d-1920c7681777" providerId="ADAL" clId="{B508AEE2-7102-464E-AA1C-77B76620F27E}" dt="2020-10-23T06:55:33.071" v="1052" actId="26606"/>
          <ac:spMkLst>
            <pc:docMk/>
            <pc:sldMk cId="4070325026" sldId="2433"/>
            <ac:spMk id="17" creationId="{E91DC736-0EF8-4F87-9146-EBF1D2EE4D3D}"/>
          </ac:spMkLst>
        </pc:spChg>
        <pc:spChg chg="add del">
          <ac:chgData name="Julie Koesmarno" userId="31fed1c3-d6ac-4405-b68d-1920c7681777" providerId="ADAL" clId="{B508AEE2-7102-464E-AA1C-77B76620F27E}" dt="2020-10-23T06:55:33.071" v="1052" actId="26606"/>
          <ac:spMkLst>
            <pc:docMk/>
            <pc:sldMk cId="4070325026" sldId="2433"/>
            <ac:spMk id="19" creationId="{097CD68E-23E3-4007-8847-CD0944C4F7BE}"/>
          </ac:spMkLst>
        </pc:spChg>
        <pc:spChg chg="add del">
          <ac:chgData name="Julie Koesmarno" userId="31fed1c3-d6ac-4405-b68d-1920c7681777" providerId="ADAL" clId="{B508AEE2-7102-464E-AA1C-77B76620F27E}" dt="2020-10-23T06:55:33.071" v="1052" actId="26606"/>
          <ac:spMkLst>
            <pc:docMk/>
            <pc:sldMk cId="4070325026" sldId="2433"/>
            <ac:spMk id="21" creationId="{AF2F604E-43BE-4DC3-B983-E071523364F8}"/>
          </ac:spMkLst>
        </pc:spChg>
        <pc:spChg chg="add del">
          <ac:chgData name="Julie Koesmarno" userId="31fed1c3-d6ac-4405-b68d-1920c7681777" providerId="ADAL" clId="{B508AEE2-7102-464E-AA1C-77B76620F27E}" dt="2020-10-23T06:55:33.071" v="1052" actId="26606"/>
          <ac:spMkLst>
            <pc:docMk/>
            <pc:sldMk cId="4070325026" sldId="2433"/>
            <ac:spMk id="23" creationId="{08C9B587-E65E-4B52-B37C-ABEBB6E87928}"/>
          </ac:spMkLst>
        </pc:spChg>
        <pc:spChg chg="add">
          <ac:chgData name="Julie Koesmarno" userId="31fed1c3-d6ac-4405-b68d-1920c7681777" providerId="ADAL" clId="{B508AEE2-7102-464E-AA1C-77B76620F27E}" dt="2020-10-23T06:55:33.088" v="1053" actId="26606"/>
          <ac:spMkLst>
            <pc:docMk/>
            <pc:sldMk cId="4070325026" sldId="2433"/>
            <ac:spMk id="25" creationId="{FB5B0058-AF13-4859-B429-4EDDE2A26F7F}"/>
          </ac:spMkLst>
        </pc:spChg>
        <pc:spChg chg="add">
          <ac:chgData name="Julie Koesmarno" userId="31fed1c3-d6ac-4405-b68d-1920c7681777" providerId="ADAL" clId="{B508AEE2-7102-464E-AA1C-77B76620F27E}" dt="2020-10-23T06:55:33.088" v="1053" actId="26606"/>
          <ac:spMkLst>
            <pc:docMk/>
            <pc:sldMk cId="4070325026" sldId="2433"/>
            <ac:spMk id="26" creationId="{D84C2E9E-0B5D-4B5F-9A1F-70EBDCE39034}"/>
          </ac:spMkLst>
        </pc:spChg>
        <pc:graphicFrameChg chg="mod">
          <ac:chgData name="Julie Koesmarno" userId="31fed1c3-d6ac-4405-b68d-1920c7681777" providerId="ADAL" clId="{B508AEE2-7102-464E-AA1C-77B76620F27E}" dt="2020-10-23T07:10:48.947" v="1174" actId="20577"/>
          <ac:graphicFrameMkLst>
            <pc:docMk/>
            <pc:sldMk cId="4070325026" sldId="2433"/>
            <ac:graphicFrameMk id="8" creationId="{F142F24A-F03B-489B-AC53-F30773C72B99}"/>
          </ac:graphicFrameMkLst>
        </pc:graphicFrameChg>
        <pc:picChg chg="add del mod">
          <ac:chgData name="Julie Koesmarno" userId="31fed1c3-d6ac-4405-b68d-1920c7681777" providerId="ADAL" clId="{B508AEE2-7102-464E-AA1C-77B76620F27E}" dt="2020-10-23T07:09:59.273" v="1165" actId="478"/>
          <ac:picMkLst>
            <pc:docMk/>
            <pc:sldMk cId="4070325026" sldId="2433"/>
            <ac:picMk id="3" creationId="{BE7EDED7-BF4C-4637-96F6-2FB69F938B66}"/>
          </ac:picMkLst>
        </pc:picChg>
        <pc:picChg chg="add del mod">
          <ac:chgData name="Julie Koesmarno" userId="31fed1c3-d6ac-4405-b68d-1920c7681777" providerId="ADAL" clId="{B508AEE2-7102-464E-AA1C-77B76620F27E}" dt="2020-10-23T07:10:01.648" v="1166" actId="478"/>
          <ac:picMkLst>
            <pc:docMk/>
            <pc:sldMk cId="4070325026" sldId="2433"/>
            <ac:picMk id="5" creationId="{45B52769-BE70-4AFC-BFA6-16D5F6992861}"/>
          </ac:picMkLst>
        </pc:picChg>
        <pc:picChg chg="add del mod">
          <ac:chgData name="Julie Koesmarno" userId="31fed1c3-d6ac-4405-b68d-1920c7681777" providerId="ADAL" clId="{B508AEE2-7102-464E-AA1C-77B76620F27E}" dt="2020-10-23T07:09:41.940" v="1164" actId="478"/>
          <ac:picMkLst>
            <pc:docMk/>
            <pc:sldMk cId="4070325026" sldId="2433"/>
            <ac:picMk id="6" creationId="{81A849EF-3CC6-4E09-BF8F-EEBD5885A024}"/>
          </ac:picMkLst>
        </pc:picChg>
      </pc:sldChg>
      <pc:sldChg chg="addSp delSp modSp add mod setBg addAnim delAnim modAnim">
        <pc:chgData name="Julie Koesmarno" userId="31fed1c3-d6ac-4405-b68d-1920c7681777" providerId="ADAL" clId="{B508AEE2-7102-464E-AA1C-77B76620F27E}" dt="2020-10-23T07:20:16.771" v="1256"/>
        <pc:sldMkLst>
          <pc:docMk/>
          <pc:sldMk cId="2444702049" sldId="2434"/>
        </pc:sldMkLst>
        <pc:spChg chg="add del mod">
          <ac:chgData name="Julie Koesmarno" userId="31fed1c3-d6ac-4405-b68d-1920c7681777" providerId="ADAL" clId="{B508AEE2-7102-464E-AA1C-77B76620F27E}" dt="2020-10-23T07:17:09.141" v="1210" actId="478"/>
          <ac:spMkLst>
            <pc:docMk/>
            <pc:sldMk cId="2444702049" sldId="2434"/>
            <ac:spMk id="2" creationId="{05C594C8-FD46-4C27-8BBB-010946089D62}"/>
          </ac:spMkLst>
        </pc:spChg>
        <pc:spChg chg="mod">
          <ac:chgData name="Julie Koesmarno" userId="31fed1c3-d6ac-4405-b68d-1920c7681777" providerId="ADAL" clId="{B508AEE2-7102-464E-AA1C-77B76620F27E}" dt="2020-10-23T07:17:12.946" v="1212" actId="1076"/>
          <ac:spMkLst>
            <pc:docMk/>
            <pc:sldMk cId="2444702049" sldId="2434"/>
            <ac:spMk id="3" creationId="{DDA696E1-6956-4F39-9B63-AF230C844238}"/>
          </ac:spMkLst>
        </pc:spChg>
        <pc:spChg chg="mod">
          <ac:chgData name="Julie Koesmarno" userId="31fed1c3-d6ac-4405-b68d-1920c7681777" providerId="ADAL" clId="{B508AEE2-7102-464E-AA1C-77B76620F27E}" dt="2020-10-23T07:14:51.998" v="1188" actId="207"/>
          <ac:spMkLst>
            <pc:docMk/>
            <pc:sldMk cId="2444702049" sldId="2434"/>
            <ac:spMk id="4" creationId="{C3A3E436-0DF2-484D-A870-DEE31DA52028}"/>
          </ac:spMkLst>
        </pc:spChg>
        <pc:spChg chg="add mod">
          <ac:chgData name="Julie Koesmarno" userId="31fed1c3-d6ac-4405-b68d-1920c7681777" providerId="ADAL" clId="{B508AEE2-7102-464E-AA1C-77B76620F27E}" dt="2020-10-23T07:19:52.646" v="1252" actId="14100"/>
          <ac:spMkLst>
            <pc:docMk/>
            <pc:sldMk cId="2444702049" sldId="2434"/>
            <ac:spMk id="19" creationId="{3A75F54F-00DE-48D6-B532-DEDD40632F52}"/>
          </ac:spMkLst>
        </pc:spChg>
        <pc:grpChg chg="mod">
          <ac:chgData name="Julie Koesmarno" userId="31fed1c3-d6ac-4405-b68d-1920c7681777" providerId="ADAL" clId="{B508AEE2-7102-464E-AA1C-77B76620F27E}" dt="2020-10-23T07:16:36.983" v="1200"/>
          <ac:grpSpMkLst>
            <pc:docMk/>
            <pc:sldMk cId="2444702049" sldId="2434"/>
            <ac:grpSpMk id="10" creationId="{00629122-41DE-4519-9444-D8E28798B543}"/>
          </ac:grpSpMkLst>
        </pc:grpChg>
        <pc:grpChg chg="del mod">
          <ac:chgData name="Julie Koesmarno" userId="31fed1c3-d6ac-4405-b68d-1920c7681777" providerId="ADAL" clId="{B508AEE2-7102-464E-AA1C-77B76620F27E}" dt="2020-10-23T07:16:51.557" v="1206"/>
          <ac:grpSpMkLst>
            <pc:docMk/>
            <pc:sldMk cId="2444702049" sldId="2434"/>
            <ac:grpSpMk id="13" creationId="{2E21BE20-1EDE-4989-BA62-8ED16C21CAE1}"/>
          </ac:grpSpMkLst>
        </pc:grpChg>
        <pc:grpChg chg="del mod">
          <ac:chgData name="Julie Koesmarno" userId="31fed1c3-d6ac-4405-b68d-1920c7681777" providerId="ADAL" clId="{B508AEE2-7102-464E-AA1C-77B76620F27E}" dt="2020-10-23T07:16:53.334" v="1208"/>
          <ac:grpSpMkLst>
            <pc:docMk/>
            <pc:sldMk cId="2444702049" sldId="2434"/>
            <ac:grpSpMk id="15" creationId="{F155E425-E27C-470E-B5F4-C43752D3A95E}"/>
          </ac:grpSpMkLst>
        </pc:grpChg>
        <pc:grpChg chg="add del mod">
          <ac:chgData name="Julie Koesmarno" userId="31fed1c3-d6ac-4405-b68d-1920c7681777" providerId="ADAL" clId="{B508AEE2-7102-464E-AA1C-77B76620F27E}" dt="2020-10-23T07:17:36.758" v="1219" actId="1076"/>
          <ac:grpSpMkLst>
            <pc:docMk/>
            <pc:sldMk cId="2444702049" sldId="2434"/>
            <ac:grpSpMk id="17" creationId="{62BC53DD-9725-41CE-B99D-011FD875DAE4}"/>
          </ac:grpSpMkLst>
        </pc:grpChg>
        <pc:inkChg chg="add">
          <ac:chgData name="Julie Koesmarno" userId="31fed1c3-d6ac-4405-b68d-1920c7681777" providerId="ADAL" clId="{B508AEE2-7102-464E-AA1C-77B76620F27E}" dt="2020-10-23T07:16:24.779" v="1195" actId="9405"/>
          <ac:inkMkLst>
            <pc:docMk/>
            <pc:sldMk cId="2444702049" sldId="2434"/>
            <ac:inkMk id="7" creationId="{AE9CA257-7E4C-445C-8CD4-9B486963B522}"/>
          </ac:inkMkLst>
        </pc:inkChg>
        <pc:inkChg chg="add del mod">
          <ac:chgData name="Julie Koesmarno" userId="31fed1c3-d6ac-4405-b68d-1920c7681777" providerId="ADAL" clId="{B508AEE2-7102-464E-AA1C-77B76620F27E}" dt="2020-10-23T07:16:38.007" v="1201" actId="9405"/>
          <ac:inkMkLst>
            <pc:docMk/>
            <pc:sldMk cId="2444702049" sldId="2434"/>
            <ac:inkMk id="8" creationId="{BC4F87F7-69EC-4F30-9671-A7F9F009572B}"/>
          </ac:inkMkLst>
        </pc:inkChg>
        <pc:inkChg chg="add del mod">
          <ac:chgData name="Julie Koesmarno" userId="31fed1c3-d6ac-4405-b68d-1920c7681777" providerId="ADAL" clId="{B508AEE2-7102-464E-AA1C-77B76620F27E}" dt="2020-10-23T07:16:36.983" v="1200"/>
          <ac:inkMkLst>
            <pc:docMk/>
            <pc:sldMk cId="2444702049" sldId="2434"/>
            <ac:inkMk id="9" creationId="{86FC67EC-BBD8-4FAC-ACA7-997CFECFCFD9}"/>
          </ac:inkMkLst>
        </pc:inkChg>
        <pc:inkChg chg="add del mod">
          <ac:chgData name="Julie Koesmarno" userId="31fed1c3-d6ac-4405-b68d-1920c7681777" providerId="ADAL" clId="{B508AEE2-7102-464E-AA1C-77B76620F27E}" dt="2020-10-23T07:17:28.976" v="1217" actId="478"/>
          <ac:inkMkLst>
            <pc:docMk/>
            <pc:sldMk cId="2444702049" sldId="2434"/>
            <ac:inkMk id="11" creationId="{C83D44CF-9BCC-4954-825D-1E5C6D5EF603}"/>
          </ac:inkMkLst>
        </pc:inkChg>
        <pc:inkChg chg="add del mod">
          <ac:chgData name="Julie Koesmarno" userId="31fed1c3-d6ac-4405-b68d-1920c7681777" providerId="ADAL" clId="{B508AEE2-7102-464E-AA1C-77B76620F27E}" dt="2020-10-23T07:17:25.295" v="1216" actId="478"/>
          <ac:inkMkLst>
            <pc:docMk/>
            <pc:sldMk cId="2444702049" sldId="2434"/>
            <ac:inkMk id="12" creationId="{3988382C-7895-46DD-8D9C-4C11D9D0E8F0}"/>
          </ac:inkMkLst>
        </pc:inkChg>
        <pc:inkChg chg="add mod">
          <ac:chgData name="Julie Koesmarno" userId="31fed1c3-d6ac-4405-b68d-1920c7681777" providerId="ADAL" clId="{B508AEE2-7102-464E-AA1C-77B76620F27E}" dt="2020-10-23T07:16:53.334" v="1208"/>
          <ac:inkMkLst>
            <pc:docMk/>
            <pc:sldMk cId="2444702049" sldId="2434"/>
            <ac:inkMk id="14" creationId="{6865AE26-F2ED-4782-B02A-4D0CF33C8901}"/>
          </ac:inkMkLst>
        </pc:inkChg>
        <pc:inkChg chg="add mod">
          <ac:chgData name="Julie Koesmarno" userId="31fed1c3-d6ac-4405-b68d-1920c7681777" providerId="ADAL" clId="{B508AEE2-7102-464E-AA1C-77B76620F27E}" dt="2020-10-23T07:17:32.805" v="1218" actId="1076"/>
          <ac:inkMkLst>
            <pc:docMk/>
            <pc:sldMk cId="2444702049" sldId="2434"/>
            <ac:inkMk id="16" creationId="{672905FD-B68D-4C37-B25B-31C29D43B1BC}"/>
          </ac:inkMkLst>
        </pc:inkChg>
        <pc:inkChg chg="add del">
          <ac:chgData name="Julie Koesmarno" userId="31fed1c3-d6ac-4405-b68d-1920c7681777" providerId="ADAL" clId="{B508AEE2-7102-464E-AA1C-77B76620F27E}" dt="2020-10-23T07:17:17.683" v="1213" actId="478"/>
          <ac:inkMkLst>
            <pc:docMk/>
            <pc:sldMk cId="2444702049" sldId="2434"/>
            <ac:inkMk id="18" creationId="{F8C4244C-BC52-4B2A-A793-8BB6C27C2837}"/>
          </ac:inkMkLst>
        </pc:inkChg>
        <pc:cxnChg chg="add del">
          <ac:chgData name="Julie Koesmarno" userId="31fed1c3-d6ac-4405-b68d-1920c7681777" providerId="ADAL" clId="{B508AEE2-7102-464E-AA1C-77B76620F27E}" dt="2020-10-23T07:16:13.382" v="1194" actId="478"/>
          <ac:cxnSpMkLst>
            <pc:docMk/>
            <pc:sldMk cId="2444702049" sldId="2434"/>
            <ac:cxnSpMk id="6" creationId="{209E5D3A-19E5-4432-871C-BA7B6D80E286}"/>
          </ac:cxnSpMkLst>
        </pc:cxnChg>
      </pc:sldChg>
      <pc:sldMasterChg chg="delSldLayout">
        <pc:chgData name="Julie Koesmarno" userId="31fed1c3-d6ac-4405-b68d-1920c7681777" providerId="ADAL" clId="{B508AEE2-7102-464E-AA1C-77B76620F27E}" dt="2020-10-23T05:18:02.412" v="84" actId="47"/>
        <pc:sldMasterMkLst>
          <pc:docMk/>
          <pc:sldMasterMk cId="1453747142" sldId="2147484544"/>
        </pc:sldMasterMkLst>
        <pc:sldLayoutChg chg="del">
          <pc:chgData name="Julie Koesmarno" userId="31fed1c3-d6ac-4405-b68d-1920c7681777" providerId="ADAL" clId="{B508AEE2-7102-464E-AA1C-77B76620F27E}" dt="2020-10-23T05:18:02.412" v="84" actId="47"/>
          <pc:sldLayoutMkLst>
            <pc:docMk/>
            <pc:sldMasterMk cId="1453747142" sldId="2147484544"/>
            <pc:sldLayoutMk cId="2085779075" sldId="2147484570"/>
          </pc:sldLayoutMkLst>
        </pc:sldLayoutChg>
        <pc:sldLayoutChg chg="del">
          <pc:chgData name="Julie Koesmarno" userId="31fed1c3-d6ac-4405-b68d-1920c7681777" providerId="ADAL" clId="{B508AEE2-7102-464E-AA1C-77B76620F27E}" dt="2020-10-23T05:17:59.145" v="83" actId="47"/>
          <pc:sldLayoutMkLst>
            <pc:docMk/>
            <pc:sldMasterMk cId="1453747142" sldId="2147484544"/>
            <pc:sldLayoutMk cId="301237765" sldId="2147484571"/>
          </pc:sldLayoutMkLst>
        </pc:sldLayoutChg>
      </pc:sldMasterChg>
      <pc:sldMasterChg chg="addSldLayout modSldLayout">
        <pc:chgData name="Julie Koesmarno" userId="31fed1c3-d6ac-4405-b68d-1920c7681777" providerId="ADAL" clId="{B508AEE2-7102-464E-AA1C-77B76620F27E}" dt="2020-10-23T06:47:28.017" v="1000" actId="22"/>
        <pc:sldMasterMkLst>
          <pc:docMk/>
          <pc:sldMasterMk cId="3328641472" sldId="2147484553"/>
        </pc:sldMasterMkLst>
        <pc:sldLayoutChg chg="add mod replId">
          <pc:chgData name="Julie Koesmarno" userId="31fed1c3-d6ac-4405-b68d-1920c7681777" providerId="ADAL" clId="{B508AEE2-7102-464E-AA1C-77B76620F27E}" dt="2020-10-23T06:47:28.017" v="1000" actId="22"/>
          <pc:sldLayoutMkLst>
            <pc:docMk/>
            <pc:sldMasterMk cId="3328641472" sldId="2147484553"/>
            <pc:sldLayoutMk cId="1184907633" sldId="2147484614"/>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472EB2-15AB-4802-8F5A-E5D5C9B9491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5E3B9A1-C298-4A0F-AC1F-74521D7D6F3D}">
      <dgm:prSet/>
      <dgm:spPr/>
      <dgm:t>
        <a:bodyPr/>
        <a:lstStyle/>
        <a:p>
          <a:pPr>
            <a:lnSpc>
              <a:spcPct val="100000"/>
            </a:lnSpc>
          </a:pPr>
          <a:r>
            <a:rPr lang="en-US" dirty="0">
              <a:latin typeface="Segoe UI" panose="020B0502040204020203" pitchFamily="34" charset="0"/>
              <a:cs typeface="Segoe UI" panose="020B0502040204020203" pitchFamily="34" charset="0"/>
            </a:rPr>
            <a:t>Notebook as UX</a:t>
          </a:r>
        </a:p>
      </dgm:t>
    </dgm:pt>
    <dgm:pt modelId="{A6DC25CC-11CE-4A40-AD23-E7AA81645948}" type="parTrans" cxnId="{0FD51027-7A6C-405B-964D-1E033B59343E}">
      <dgm:prSet/>
      <dgm:spPr/>
      <dgm:t>
        <a:bodyPr/>
        <a:lstStyle/>
        <a:p>
          <a:endParaRPr lang="en-US"/>
        </a:p>
      </dgm:t>
    </dgm:pt>
    <dgm:pt modelId="{915DF880-D3AA-473C-AFB1-BCCB235A22EF}" type="sibTrans" cxnId="{0FD51027-7A6C-405B-964D-1E033B59343E}">
      <dgm:prSet/>
      <dgm:spPr/>
      <dgm:t>
        <a:bodyPr/>
        <a:lstStyle/>
        <a:p>
          <a:endParaRPr lang="en-US"/>
        </a:p>
      </dgm:t>
    </dgm:pt>
    <dgm:pt modelId="{E3816E80-5F90-4891-AEBB-021351D9280B}">
      <dgm:prSet/>
      <dgm:spPr/>
      <dgm:t>
        <a:bodyPr/>
        <a:lstStyle/>
        <a:p>
          <a:pPr>
            <a:lnSpc>
              <a:spcPct val="100000"/>
            </a:lnSpc>
          </a:pPr>
          <a:r>
            <a:rPr lang="en-US">
              <a:latin typeface="Segoe UI" panose="020B0502040204020203" pitchFamily="34" charset="0"/>
              <a:cs typeface="Segoe UI" panose="020B0502040204020203" pitchFamily="34" charset="0"/>
            </a:rPr>
            <a:t>Deployment</a:t>
          </a:r>
        </a:p>
      </dgm:t>
    </dgm:pt>
    <dgm:pt modelId="{1A063CFA-431E-49E4-B582-17B9C4C96B67}" type="parTrans" cxnId="{DC42A279-5756-49AE-855A-EDC30ED12A8C}">
      <dgm:prSet/>
      <dgm:spPr/>
      <dgm:t>
        <a:bodyPr/>
        <a:lstStyle/>
        <a:p>
          <a:endParaRPr lang="en-US"/>
        </a:p>
      </dgm:t>
    </dgm:pt>
    <dgm:pt modelId="{372D9CDE-4939-4E9F-9D6D-4E38C8FEE069}" type="sibTrans" cxnId="{DC42A279-5756-49AE-855A-EDC30ED12A8C}">
      <dgm:prSet/>
      <dgm:spPr/>
      <dgm:t>
        <a:bodyPr/>
        <a:lstStyle/>
        <a:p>
          <a:endParaRPr lang="en-US"/>
        </a:p>
      </dgm:t>
    </dgm:pt>
    <dgm:pt modelId="{1217DE47-9443-4B5D-90C1-9F6C4357B3E3}">
      <dgm:prSet/>
      <dgm:spPr/>
      <dgm:t>
        <a:bodyPr/>
        <a:lstStyle/>
        <a:p>
          <a:pPr>
            <a:lnSpc>
              <a:spcPct val="100000"/>
            </a:lnSpc>
          </a:pPr>
          <a:r>
            <a:rPr lang="en-US" dirty="0">
              <a:latin typeface="Segoe UI" panose="020B0502040204020203" pitchFamily="34" charset="0"/>
              <a:cs typeface="Segoe UI" panose="020B0502040204020203" pitchFamily="34" charset="0"/>
            </a:rPr>
            <a:t>Troubleshooting</a:t>
          </a:r>
        </a:p>
      </dgm:t>
    </dgm:pt>
    <dgm:pt modelId="{D42C669B-7C9C-44C3-8B03-8FC7C9AA8475}" type="parTrans" cxnId="{97C5EA4B-266A-445B-AE05-276B2F39427C}">
      <dgm:prSet/>
      <dgm:spPr/>
      <dgm:t>
        <a:bodyPr/>
        <a:lstStyle/>
        <a:p>
          <a:endParaRPr lang="en-US"/>
        </a:p>
      </dgm:t>
    </dgm:pt>
    <dgm:pt modelId="{5034D8B5-1173-4AE5-84BB-50CE564F344B}" type="sibTrans" cxnId="{97C5EA4B-266A-445B-AE05-276B2F39427C}">
      <dgm:prSet/>
      <dgm:spPr/>
      <dgm:t>
        <a:bodyPr/>
        <a:lstStyle/>
        <a:p>
          <a:endParaRPr lang="en-US"/>
        </a:p>
      </dgm:t>
    </dgm:pt>
    <dgm:pt modelId="{645CBB89-046F-44BC-80DE-B2EE47956EC9}">
      <dgm:prSet/>
      <dgm:spPr/>
      <dgm:t>
        <a:bodyPr/>
        <a:lstStyle/>
        <a:p>
          <a:pPr>
            <a:lnSpc>
              <a:spcPct val="100000"/>
            </a:lnSpc>
          </a:pPr>
          <a:r>
            <a:rPr lang="en-US" dirty="0">
              <a:latin typeface="Segoe UI" panose="020B0502040204020203" pitchFamily="34" charset="0"/>
              <a:cs typeface="Segoe UI" panose="020B0502040204020203" pitchFamily="34" charset="0"/>
            </a:rPr>
            <a:t>Notebooks as Documentation</a:t>
          </a:r>
        </a:p>
      </dgm:t>
    </dgm:pt>
    <dgm:pt modelId="{B5C7CBAB-C7C8-4040-A796-0F3BC30A9DFD}" type="parTrans" cxnId="{6D46CC4C-BD1C-406C-B1D1-DAAD5D265553}">
      <dgm:prSet/>
      <dgm:spPr/>
      <dgm:t>
        <a:bodyPr/>
        <a:lstStyle/>
        <a:p>
          <a:endParaRPr lang="en-US"/>
        </a:p>
      </dgm:t>
    </dgm:pt>
    <dgm:pt modelId="{94C1D597-5143-4454-980B-63482AD8752D}" type="sibTrans" cxnId="{6D46CC4C-BD1C-406C-B1D1-DAAD5D265553}">
      <dgm:prSet/>
      <dgm:spPr/>
      <dgm:t>
        <a:bodyPr/>
        <a:lstStyle/>
        <a:p>
          <a:endParaRPr lang="en-US"/>
        </a:p>
      </dgm:t>
    </dgm:pt>
    <dgm:pt modelId="{52BCAEF6-C136-42DB-9405-1A3192A65418}">
      <dgm:prSet/>
      <dgm:spPr/>
      <dgm:t>
        <a:bodyPr/>
        <a:lstStyle/>
        <a:p>
          <a:pPr>
            <a:lnSpc>
              <a:spcPct val="100000"/>
            </a:lnSpc>
          </a:pPr>
          <a:r>
            <a:rPr lang="en-US" dirty="0">
              <a:latin typeface="Segoe UI" panose="020B0502040204020203" pitchFamily="34" charset="0"/>
              <a:cs typeface="Segoe UI" panose="020B0502040204020203" pitchFamily="34" charset="0"/>
            </a:rPr>
            <a:t>Documentation</a:t>
          </a:r>
        </a:p>
      </dgm:t>
    </dgm:pt>
    <dgm:pt modelId="{CA958E61-57ED-4E4D-9B1D-E7C81A3739AD}" type="parTrans" cxnId="{4FA7F145-03E4-48E5-8E3E-78DF6C928981}">
      <dgm:prSet/>
      <dgm:spPr/>
      <dgm:t>
        <a:bodyPr/>
        <a:lstStyle/>
        <a:p>
          <a:endParaRPr lang="en-US"/>
        </a:p>
      </dgm:t>
    </dgm:pt>
    <dgm:pt modelId="{E3AEFC6D-265D-4F9F-A001-0C01A0FC92DB}" type="sibTrans" cxnId="{4FA7F145-03E4-48E5-8E3E-78DF6C928981}">
      <dgm:prSet/>
      <dgm:spPr/>
      <dgm:t>
        <a:bodyPr/>
        <a:lstStyle/>
        <a:p>
          <a:endParaRPr lang="en-US"/>
        </a:p>
      </dgm:t>
    </dgm:pt>
    <dgm:pt modelId="{3E664A8D-C30F-4CF8-8D32-F4732B0C899C}">
      <dgm:prSet/>
      <dgm:spPr/>
      <dgm:t>
        <a:bodyPr/>
        <a:lstStyle/>
        <a:p>
          <a:pPr>
            <a:lnSpc>
              <a:spcPct val="100000"/>
            </a:lnSpc>
          </a:pPr>
          <a:r>
            <a:rPr lang="en-US" dirty="0">
              <a:latin typeface="Segoe UI" panose="020B0502040204020203" pitchFamily="34" charset="0"/>
              <a:cs typeface="Segoe UI" panose="020B0502040204020203" pitchFamily="34" charset="0"/>
            </a:rPr>
            <a:t>Education, Blogging</a:t>
          </a:r>
        </a:p>
      </dgm:t>
    </dgm:pt>
    <dgm:pt modelId="{087FBA43-99A0-42F9-A15D-F307B98AE526}" type="parTrans" cxnId="{CF9CBD8C-8860-43F4-8E72-FB7F427FD819}">
      <dgm:prSet/>
      <dgm:spPr/>
      <dgm:t>
        <a:bodyPr/>
        <a:lstStyle/>
        <a:p>
          <a:endParaRPr lang="en-US"/>
        </a:p>
      </dgm:t>
    </dgm:pt>
    <dgm:pt modelId="{37ABAE65-8164-49FF-A6BB-48007E402570}" type="sibTrans" cxnId="{CF9CBD8C-8860-43F4-8E72-FB7F427FD819}">
      <dgm:prSet/>
      <dgm:spPr/>
      <dgm:t>
        <a:bodyPr/>
        <a:lstStyle/>
        <a:p>
          <a:endParaRPr lang="en-US"/>
        </a:p>
      </dgm:t>
    </dgm:pt>
    <dgm:pt modelId="{A10C7F55-282B-441E-A29C-EFB967B1DE71}">
      <dgm:prSet/>
      <dgm:spPr/>
      <dgm:t>
        <a:bodyPr/>
        <a:lstStyle/>
        <a:p>
          <a:pPr>
            <a:lnSpc>
              <a:spcPct val="100000"/>
            </a:lnSpc>
          </a:pPr>
          <a:r>
            <a:rPr lang="en-US" dirty="0">
              <a:latin typeface="Segoe UI" panose="020B0502040204020203" pitchFamily="34" charset="0"/>
              <a:cs typeface="Segoe UI" panose="020B0502040204020203" pitchFamily="34" charset="0"/>
            </a:rPr>
            <a:t>Feature Discovery</a:t>
          </a:r>
        </a:p>
      </dgm:t>
    </dgm:pt>
    <dgm:pt modelId="{027C2C4B-3060-4BBC-9F79-47F5D44FD19F}" type="parTrans" cxnId="{25B6DF9A-C046-4353-9117-BBB247F438CC}">
      <dgm:prSet/>
      <dgm:spPr/>
      <dgm:t>
        <a:bodyPr/>
        <a:lstStyle/>
        <a:p>
          <a:endParaRPr lang="en-US"/>
        </a:p>
      </dgm:t>
    </dgm:pt>
    <dgm:pt modelId="{0E19DFC1-BF9E-4B85-B236-0D5371F12287}" type="sibTrans" cxnId="{25B6DF9A-C046-4353-9117-BBB247F438CC}">
      <dgm:prSet/>
      <dgm:spPr/>
      <dgm:t>
        <a:bodyPr/>
        <a:lstStyle/>
        <a:p>
          <a:endParaRPr lang="en-US"/>
        </a:p>
      </dgm:t>
    </dgm:pt>
    <dgm:pt modelId="{2631330A-EA4B-4D03-8061-852EB1891FA9}">
      <dgm:prSet/>
      <dgm:spPr/>
      <dgm:t>
        <a:bodyPr/>
        <a:lstStyle/>
        <a:p>
          <a:pPr>
            <a:lnSpc>
              <a:spcPct val="100000"/>
            </a:lnSpc>
          </a:pPr>
          <a:r>
            <a:rPr lang="en-US" dirty="0">
              <a:latin typeface="Segoe UI" panose="020B0502040204020203" pitchFamily="34" charset="0"/>
              <a:cs typeface="Segoe UI" panose="020B0502040204020203" pitchFamily="34" charset="0"/>
            </a:rPr>
            <a:t>Notebooks for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Data Workflows</a:t>
          </a:r>
        </a:p>
      </dgm:t>
    </dgm:pt>
    <dgm:pt modelId="{9884DD9A-925E-45FC-8A4F-3BF492E6AE85}" type="parTrans" cxnId="{729658B8-959C-4DE8-BF3B-1688DB22473A}">
      <dgm:prSet/>
      <dgm:spPr/>
      <dgm:t>
        <a:bodyPr/>
        <a:lstStyle/>
        <a:p>
          <a:endParaRPr lang="en-US"/>
        </a:p>
      </dgm:t>
    </dgm:pt>
    <dgm:pt modelId="{6A3CCA4B-47A8-4B93-B7E9-EB365958272C}" type="sibTrans" cxnId="{729658B8-959C-4DE8-BF3B-1688DB22473A}">
      <dgm:prSet/>
      <dgm:spPr/>
      <dgm:t>
        <a:bodyPr/>
        <a:lstStyle/>
        <a:p>
          <a:endParaRPr lang="en-US"/>
        </a:p>
      </dgm:t>
    </dgm:pt>
    <dgm:pt modelId="{5DB67287-8A9C-44A0-9C67-BE136B9DD39D}">
      <dgm:prSet/>
      <dgm:spPr/>
      <dgm:t>
        <a:bodyPr/>
        <a:lstStyle/>
        <a:p>
          <a:pPr>
            <a:lnSpc>
              <a:spcPct val="100000"/>
            </a:lnSpc>
          </a:pPr>
          <a:r>
            <a:rPr lang="en-US" dirty="0">
              <a:latin typeface="Segoe UI" panose="020B0502040204020203" pitchFamily="34" charset="0"/>
              <a:cs typeface="Segoe UI" panose="020B0502040204020203" pitchFamily="34" charset="0"/>
            </a:rPr>
            <a:t>ML Notebooks</a:t>
          </a:r>
        </a:p>
      </dgm:t>
    </dgm:pt>
    <dgm:pt modelId="{A50F473A-F731-4404-BAD7-C23233861A63}" type="parTrans" cxnId="{B776C4EA-3492-4886-9F55-07C28D23E285}">
      <dgm:prSet/>
      <dgm:spPr/>
      <dgm:t>
        <a:bodyPr/>
        <a:lstStyle/>
        <a:p>
          <a:endParaRPr lang="en-US"/>
        </a:p>
      </dgm:t>
    </dgm:pt>
    <dgm:pt modelId="{10A6E685-6CFC-4F00-83E9-E6F8B4264E08}" type="sibTrans" cxnId="{B776C4EA-3492-4886-9F55-07C28D23E285}">
      <dgm:prSet/>
      <dgm:spPr/>
      <dgm:t>
        <a:bodyPr/>
        <a:lstStyle/>
        <a:p>
          <a:endParaRPr lang="en-US"/>
        </a:p>
      </dgm:t>
    </dgm:pt>
    <dgm:pt modelId="{0BF47BC3-351F-4A0F-836F-F66C8B1C7C2B}">
      <dgm:prSet/>
      <dgm:spPr/>
      <dgm:t>
        <a:bodyPr/>
        <a:lstStyle/>
        <a:p>
          <a:pPr>
            <a:lnSpc>
              <a:spcPct val="100000"/>
            </a:lnSpc>
          </a:pPr>
          <a:r>
            <a:rPr lang="en-US" dirty="0">
              <a:latin typeface="Segoe UI" panose="020B0502040204020203" pitchFamily="34" charset="0"/>
              <a:cs typeface="Segoe UI" panose="020B0502040204020203" pitchFamily="34" charset="0"/>
            </a:rPr>
            <a:t>Data Science</a:t>
          </a:r>
        </a:p>
      </dgm:t>
    </dgm:pt>
    <dgm:pt modelId="{326E96DD-E0F5-488F-AEE1-210139337535}" type="parTrans" cxnId="{4890D383-63F8-494D-8C12-2B538FA89B34}">
      <dgm:prSet/>
      <dgm:spPr/>
      <dgm:t>
        <a:bodyPr/>
        <a:lstStyle/>
        <a:p>
          <a:endParaRPr lang="en-US"/>
        </a:p>
      </dgm:t>
    </dgm:pt>
    <dgm:pt modelId="{230C6D56-A0A4-4F1D-802C-26FB967EA0DA}" type="sibTrans" cxnId="{4890D383-63F8-494D-8C12-2B538FA89B34}">
      <dgm:prSet/>
      <dgm:spPr/>
      <dgm:t>
        <a:bodyPr/>
        <a:lstStyle/>
        <a:p>
          <a:endParaRPr lang="en-US"/>
        </a:p>
      </dgm:t>
    </dgm:pt>
    <dgm:pt modelId="{1110C902-A821-430B-8347-7C1BE5F9DAB4}">
      <dgm:prSet/>
      <dgm:spPr/>
      <dgm:t>
        <a:bodyPr/>
        <a:lstStyle/>
        <a:p>
          <a:pPr>
            <a:lnSpc>
              <a:spcPct val="100000"/>
            </a:lnSpc>
          </a:pPr>
          <a:r>
            <a:rPr lang="en-US" dirty="0">
              <a:latin typeface="Segoe UI" panose="020B0502040204020203" pitchFamily="34" charset="0"/>
              <a:cs typeface="Segoe UI" panose="020B0502040204020203" pitchFamily="34" charset="0"/>
            </a:rPr>
            <a:t>Data Engineering </a:t>
          </a:r>
        </a:p>
      </dgm:t>
    </dgm:pt>
    <dgm:pt modelId="{5CEE8949-1C8C-4CCF-BA03-C4963C769E4C}" type="parTrans" cxnId="{E9198DA4-91E0-4EF9-B823-8EBD9829295B}">
      <dgm:prSet/>
      <dgm:spPr/>
      <dgm:t>
        <a:bodyPr/>
        <a:lstStyle/>
        <a:p>
          <a:endParaRPr lang="en-US"/>
        </a:p>
      </dgm:t>
    </dgm:pt>
    <dgm:pt modelId="{93CBD555-3151-4BB7-BE9C-F6B2B43BCB37}" type="sibTrans" cxnId="{E9198DA4-91E0-4EF9-B823-8EBD9829295B}">
      <dgm:prSet/>
      <dgm:spPr/>
      <dgm:t>
        <a:bodyPr/>
        <a:lstStyle/>
        <a:p>
          <a:endParaRPr lang="en-US"/>
        </a:p>
      </dgm:t>
    </dgm:pt>
    <dgm:pt modelId="{865DF78D-2D39-4438-B240-BC110DC76E4B}">
      <dgm:prSet/>
      <dgm:spPr/>
      <dgm:t>
        <a:bodyPr/>
        <a:lstStyle/>
        <a:p>
          <a:pPr>
            <a:lnSpc>
              <a:spcPct val="100000"/>
            </a:lnSpc>
          </a:pPr>
          <a:r>
            <a:rPr lang="en-US">
              <a:latin typeface="Segoe UI" panose="020B0502040204020203" pitchFamily="34" charset="0"/>
              <a:cs typeface="Segoe UI" panose="020B0502040204020203" pitchFamily="34" charset="0"/>
            </a:rPr>
            <a:t>Operational Notebooks</a:t>
          </a:r>
        </a:p>
      </dgm:t>
    </dgm:pt>
    <dgm:pt modelId="{FDCB1560-8831-4A9C-A81C-F16A37605C2A}" type="parTrans" cxnId="{9E07B121-CEA7-4CA5-B07B-99D58FBBF1A2}">
      <dgm:prSet/>
      <dgm:spPr/>
      <dgm:t>
        <a:bodyPr/>
        <a:lstStyle/>
        <a:p>
          <a:endParaRPr lang="en-US"/>
        </a:p>
      </dgm:t>
    </dgm:pt>
    <dgm:pt modelId="{ADA4CE32-EE19-4560-8C5D-0D7A178D86BE}" type="sibTrans" cxnId="{9E07B121-CEA7-4CA5-B07B-99D58FBBF1A2}">
      <dgm:prSet/>
      <dgm:spPr/>
      <dgm:t>
        <a:bodyPr/>
        <a:lstStyle/>
        <a:p>
          <a:endParaRPr lang="en-US"/>
        </a:p>
      </dgm:t>
    </dgm:pt>
    <dgm:pt modelId="{24622128-C36B-4725-9E15-B20758EF29B3}">
      <dgm:prSet/>
      <dgm:spPr/>
      <dgm:t>
        <a:bodyPr/>
        <a:lstStyle/>
        <a:p>
          <a:pPr>
            <a:lnSpc>
              <a:spcPct val="100000"/>
            </a:lnSpc>
          </a:pPr>
          <a:r>
            <a:rPr lang="en-US" dirty="0">
              <a:latin typeface="Segoe UI" panose="020B0502040204020203" pitchFamily="34" charset="0"/>
              <a:cs typeface="Segoe UI" panose="020B0502040204020203" pitchFamily="34" charset="0"/>
            </a:rPr>
            <a:t>Execute as Job, Testing</a:t>
          </a:r>
        </a:p>
      </dgm:t>
    </dgm:pt>
    <dgm:pt modelId="{CD4C2249-5C8A-4A66-AA37-77FB0C57D4D8}" type="parTrans" cxnId="{FEE4007C-344B-47D2-8EE4-9F1EBC19F8CA}">
      <dgm:prSet/>
      <dgm:spPr/>
      <dgm:t>
        <a:bodyPr/>
        <a:lstStyle/>
        <a:p>
          <a:endParaRPr lang="en-US"/>
        </a:p>
      </dgm:t>
    </dgm:pt>
    <dgm:pt modelId="{ADBCEF4E-ADF5-4CCE-B131-A64EE0C7D0A5}" type="sibTrans" cxnId="{FEE4007C-344B-47D2-8EE4-9F1EBC19F8CA}">
      <dgm:prSet/>
      <dgm:spPr/>
      <dgm:t>
        <a:bodyPr/>
        <a:lstStyle/>
        <a:p>
          <a:endParaRPr lang="en-US"/>
        </a:p>
      </dgm:t>
    </dgm:pt>
    <dgm:pt modelId="{2B642E25-5154-4CDC-A284-73B83FDDCC67}">
      <dgm:prSet/>
      <dgm:spPr/>
      <dgm:t>
        <a:bodyPr/>
        <a:lstStyle/>
        <a:p>
          <a:pPr>
            <a:lnSpc>
              <a:spcPct val="100000"/>
            </a:lnSpc>
          </a:pPr>
          <a:r>
            <a:rPr lang="en-US" dirty="0">
              <a:latin typeface="Segoe UI" panose="020B0502040204020203" pitchFamily="34" charset="0"/>
              <a:cs typeface="Segoe UI" panose="020B0502040204020203" pitchFamily="34" charset="0"/>
            </a:rPr>
            <a:t>Command Line Execution</a:t>
          </a:r>
        </a:p>
        <a:p>
          <a:pPr>
            <a:lnSpc>
              <a:spcPct val="100000"/>
            </a:lnSpc>
          </a:pPr>
          <a:r>
            <a:rPr lang="en-US" dirty="0">
              <a:latin typeface="Segoe UI" panose="020B0502040204020203" pitchFamily="34" charset="0"/>
              <a:cs typeface="Segoe UI" panose="020B0502040204020203" pitchFamily="34" charset="0"/>
            </a:rPr>
            <a:t>Incident Response Workflow</a:t>
          </a:r>
        </a:p>
      </dgm:t>
    </dgm:pt>
    <dgm:pt modelId="{DDAE6D07-A473-46C1-B877-E366FE71C24E}" type="parTrans" cxnId="{990A8EC2-80F0-439E-9096-F172C54C5B95}">
      <dgm:prSet/>
      <dgm:spPr/>
      <dgm:t>
        <a:bodyPr/>
        <a:lstStyle/>
        <a:p>
          <a:endParaRPr lang="en-US"/>
        </a:p>
      </dgm:t>
    </dgm:pt>
    <dgm:pt modelId="{1C41FBB6-0084-4E33-9168-803BE6DEC363}" type="sibTrans" cxnId="{990A8EC2-80F0-439E-9096-F172C54C5B95}">
      <dgm:prSet/>
      <dgm:spPr/>
      <dgm:t>
        <a:bodyPr/>
        <a:lstStyle/>
        <a:p>
          <a:endParaRPr lang="en-US"/>
        </a:p>
      </dgm:t>
    </dgm:pt>
    <dgm:pt modelId="{82C954E5-2749-4B61-9F0E-44EAC5849220}">
      <dgm:prSet/>
      <dgm:spPr/>
      <dgm:t>
        <a:bodyPr/>
        <a:lstStyle/>
        <a:p>
          <a:pPr>
            <a:lnSpc>
              <a:spcPct val="100000"/>
            </a:lnSpc>
          </a:pPr>
          <a:r>
            <a:rPr lang="en-US" dirty="0">
              <a:latin typeface="Segoe UI" panose="020B0502040204020203" pitchFamily="34" charset="0"/>
              <a:cs typeface="Segoe UI" panose="020B0502040204020203" pitchFamily="34" charset="0"/>
            </a:rPr>
            <a:t>Notebooks for Collaboration</a:t>
          </a:r>
        </a:p>
      </dgm:t>
    </dgm:pt>
    <dgm:pt modelId="{E9F9B14C-867F-4D1F-A52E-00A423E55726}" type="parTrans" cxnId="{3346BC34-0954-4DEF-BE60-D830FD04933C}">
      <dgm:prSet/>
      <dgm:spPr/>
      <dgm:t>
        <a:bodyPr/>
        <a:lstStyle/>
        <a:p>
          <a:endParaRPr lang="en-US"/>
        </a:p>
      </dgm:t>
    </dgm:pt>
    <dgm:pt modelId="{215A2899-4C62-43AF-B94B-CC19CF8345F7}" type="sibTrans" cxnId="{3346BC34-0954-4DEF-BE60-D830FD04933C}">
      <dgm:prSet/>
      <dgm:spPr/>
      <dgm:t>
        <a:bodyPr/>
        <a:lstStyle/>
        <a:p>
          <a:endParaRPr lang="en-US"/>
        </a:p>
      </dgm:t>
    </dgm:pt>
    <dgm:pt modelId="{5C40F9C6-E658-44AA-A0BE-0A842A94709C}">
      <dgm:prSet/>
      <dgm:spPr/>
      <dgm:t>
        <a:bodyPr/>
        <a:lstStyle/>
        <a:p>
          <a:pPr>
            <a:lnSpc>
              <a:spcPct val="100000"/>
            </a:lnSpc>
          </a:pPr>
          <a:r>
            <a:rPr lang="en-US" dirty="0">
              <a:latin typeface="Segoe UI" panose="020B0502040204020203" pitchFamily="34" charset="0"/>
              <a:cs typeface="Segoe UI" panose="020B0502040204020203" pitchFamily="34" charset="0"/>
            </a:rPr>
            <a:t>Collaboration</a:t>
          </a:r>
        </a:p>
      </dgm:t>
    </dgm:pt>
    <dgm:pt modelId="{117634A3-3B9A-4A8B-806A-16A56A4B8197}" type="parTrans" cxnId="{8D7C8529-8877-46C1-8ABD-6E8186CBD749}">
      <dgm:prSet/>
      <dgm:spPr/>
      <dgm:t>
        <a:bodyPr/>
        <a:lstStyle/>
        <a:p>
          <a:endParaRPr lang="en-US"/>
        </a:p>
      </dgm:t>
    </dgm:pt>
    <dgm:pt modelId="{2A7498C2-E35E-48D7-968B-285463662F43}" type="sibTrans" cxnId="{8D7C8529-8877-46C1-8ABD-6E8186CBD749}">
      <dgm:prSet/>
      <dgm:spPr/>
      <dgm:t>
        <a:bodyPr/>
        <a:lstStyle/>
        <a:p>
          <a:endParaRPr lang="en-US"/>
        </a:p>
      </dgm:t>
    </dgm:pt>
    <dgm:pt modelId="{4A91F629-3317-4D60-A33A-F613C122A501}">
      <dgm:prSet/>
      <dgm:spPr/>
      <dgm:t>
        <a:bodyPr/>
        <a:lstStyle/>
        <a:p>
          <a:pPr>
            <a:lnSpc>
              <a:spcPct val="100000"/>
            </a:lnSpc>
          </a:pPr>
          <a:r>
            <a:rPr lang="en-US" dirty="0">
              <a:latin typeface="Segoe UI" panose="020B0502040204020203" pitchFamily="34" charset="0"/>
              <a:cs typeface="Segoe UI" panose="020B0502040204020203" pitchFamily="34" charset="0"/>
            </a:rPr>
            <a:t>Reporting</a:t>
          </a:r>
        </a:p>
      </dgm:t>
    </dgm:pt>
    <dgm:pt modelId="{5C6EEE3E-AE61-40B9-BAF0-BFCA6269F14B}" type="parTrans" cxnId="{9653DFD5-5883-4B74-844C-EF654A04D56D}">
      <dgm:prSet/>
      <dgm:spPr/>
      <dgm:t>
        <a:bodyPr/>
        <a:lstStyle/>
        <a:p>
          <a:endParaRPr lang="en-US"/>
        </a:p>
      </dgm:t>
    </dgm:pt>
    <dgm:pt modelId="{75F47AC1-526A-4C89-B16E-2413C0755900}" type="sibTrans" cxnId="{9653DFD5-5883-4B74-844C-EF654A04D56D}">
      <dgm:prSet/>
      <dgm:spPr/>
      <dgm:t>
        <a:bodyPr/>
        <a:lstStyle/>
        <a:p>
          <a:endParaRPr lang="en-US"/>
        </a:p>
      </dgm:t>
    </dgm:pt>
    <dgm:pt modelId="{C07A1002-41D2-46A1-8D41-28B295CCF14A}">
      <dgm:prSet/>
      <dgm:spPr/>
      <dgm:t>
        <a:bodyPr/>
        <a:lstStyle/>
        <a:p>
          <a:pPr>
            <a:lnSpc>
              <a:spcPct val="100000"/>
            </a:lnSpc>
          </a:pPr>
          <a:r>
            <a:rPr lang="en-US" dirty="0">
              <a:latin typeface="Segoe UI" panose="020B0502040204020203" pitchFamily="34" charset="0"/>
              <a:cs typeface="Segoe UI" panose="020B0502040204020203" pitchFamily="34" charset="0"/>
            </a:rPr>
            <a:t>Data Viz</a:t>
          </a:r>
        </a:p>
      </dgm:t>
    </dgm:pt>
    <dgm:pt modelId="{981808DD-B7CD-43A2-83F7-033A92B4730A}" type="parTrans" cxnId="{58723662-5A53-48FF-820A-7C9B3870CA57}">
      <dgm:prSet/>
      <dgm:spPr/>
      <dgm:t>
        <a:bodyPr/>
        <a:lstStyle/>
        <a:p>
          <a:endParaRPr lang="en-US"/>
        </a:p>
      </dgm:t>
    </dgm:pt>
    <dgm:pt modelId="{4364495A-953A-4F97-81FC-5FEE5305A341}" type="sibTrans" cxnId="{58723662-5A53-48FF-820A-7C9B3870CA57}">
      <dgm:prSet/>
      <dgm:spPr/>
      <dgm:t>
        <a:bodyPr/>
        <a:lstStyle/>
        <a:p>
          <a:endParaRPr lang="en-US"/>
        </a:p>
      </dgm:t>
    </dgm:pt>
    <dgm:pt modelId="{B393A978-0258-456A-A8D5-8274088AE2C6}" type="pres">
      <dgm:prSet presAssocID="{E4472EB2-15AB-4802-8F5A-E5D5C9B94917}" presName="root" presStyleCnt="0">
        <dgm:presLayoutVars>
          <dgm:dir/>
          <dgm:resizeHandles val="exact"/>
        </dgm:presLayoutVars>
      </dgm:prSet>
      <dgm:spPr/>
    </dgm:pt>
    <dgm:pt modelId="{31BBF9BB-0CF6-4959-A4C0-23A2CC89C7A4}" type="pres">
      <dgm:prSet presAssocID="{D5E3B9A1-C298-4A0F-AC1F-74521D7D6F3D}" presName="compNode" presStyleCnt="0"/>
      <dgm:spPr/>
    </dgm:pt>
    <dgm:pt modelId="{99E0C358-AC12-467E-B6FF-18E76C8749C3}" type="pres">
      <dgm:prSet presAssocID="{D5E3B9A1-C298-4A0F-AC1F-74521D7D6F3D}" presName="bgRect" presStyleLbl="bgShp" presStyleIdx="0" presStyleCnt="5"/>
      <dgm:spPr/>
    </dgm:pt>
    <dgm:pt modelId="{D6A1F0C2-D453-499C-B595-82C5A228F504}" type="pres">
      <dgm:prSet presAssocID="{D5E3B9A1-C298-4A0F-AC1F-74521D7D6F3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6ED2A870-40AC-4E3C-848C-1BD790DA0F4A}" type="pres">
      <dgm:prSet presAssocID="{D5E3B9A1-C298-4A0F-AC1F-74521D7D6F3D}" presName="spaceRect" presStyleCnt="0"/>
      <dgm:spPr/>
    </dgm:pt>
    <dgm:pt modelId="{ED75FE14-FC2A-4914-B074-474CD3E433C2}" type="pres">
      <dgm:prSet presAssocID="{D5E3B9A1-C298-4A0F-AC1F-74521D7D6F3D}" presName="parTx" presStyleLbl="revTx" presStyleIdx="0" presStyleCnt="10">
        <dgm:presLayoutVars>
          <dgm:chMax val="0"/>
          <dgm:chPref val="0"/>
        </dgm:presLayoutVars>
      </dgm:prSet>
      <dgm:spPr/>
    </dgm:pt>
    <dgm:pt modelId="{3FA5EE73-4E75-4183-BF59-E5A3525D3AAA}" type="pres">
      <dgm:prSet presAssocID="{D5E3B9A1-C298-4A0F-AC1F-74521D7D6F3D}" presName="desTx" presStyleLbl="revTx" presStyleIdx="1" presStyleCnt="10">
        <dgm:presLayoutVars/>
      </dgm:prSet>
      <dgm:spPr/>
    </dgm:pt>
    <dgm:pt modelId="{45EF561B-65AE-4C74-8C4C-15DD7DDAB85F}" type="pres">
      <dgm:prSet presAssocID="{915DF880-D3AA-473C-AFB1-BCCB235A22EF}" presName="sibTrans" presStyleCnt="0"/>
      <dgm:spPr/>
    </dgm:pt>
    <dgm:pt modelId="{D308D569-3D02-4F06-8712-0ACA7D3A75D3}" type="pres">
      <dgm:prSet presAssocID="{645CBB89-046F-44BC-80DE-B2EE47956EC9}" presName="compNode" presStyleCnt="0"/>
      <dgm:spPr/>
    </dgm:pt>
    <dgm:pt modelId="{6D062354-D289-483F-8AA0-279E881DBB93}" type="pres">
      <dgm:prSet presAssocID="{645CBB89-046F-44BC-80DE-B2EE47956EC9}" presName="bgRect" presStyleLbl="bgShp" presStyleIdx="1" presStyleCnt="5"/>
      <dgm:spPr/>
    </dgm:pt>
    <dgm:pt modelId="{33CC4F0D-41BF-4B0A-8145-3FD8B6D957E1}" type="pres">
      <dgm:prSet presAssocID="{645CBB89-046F-44BC-80DE-B2EE47956EC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a:ext>
      </dgm:extLst>
    </dgm:pt>
    <dgm:pt modelId="{EF283B04-115F-4FE1-A825-265F03714CFB}" type="pres">
      <dgm:prSet presAssocID="{645CBB89-046F-44BC-80DE-B2EE47956EC9}" presName="spaceRect" presStyleCnt="0"/>
      <dgm:spPr/>
    </dgm:pt>
    <dgm:pt modelId="{103867FC-B27D-41BD-AB12-048CFE4DB070}" type="pres">
      <dgm:prSet presAssocID="{645CBB89-046F-44BC-80DE-B2EE47956EC9}" presName="parTx" presStyleLbl="revTx" presStyleIdx="2" presStyleCnt="10">
        <dgm:presLayoutVars>
          <dgm:chMax val="0"/>
          <dgm:chPref val="0"/>
        </dgm:presLayoutVars>
      </dgm:prSet>
      <dgm:spPr/>
    </dgm:pt>
    <dgm:pt modelId="{CE36733D-0029-4BF4-A76D-AF5BC765B5F2}" type="pres">
      <dgm:prSet presAssocID="{645CBB89-046F-44BC-80DE-B2EE47956EC9}" presName="desTx" presStyleLbl="revTx" presStyleIdx="3" presStyleCnt="10">
        <dgm:presLayoutVars/>
      </dgm:prSet>
      <dgm:spPr/>
    </dgm:pt>
    <dgm:pt modelId="{2DC05926-DC79-43B6-B61F-730058BB9ADE}" type="pres">
      <dgm:prSet presAssocID="{94C1D597-5143-4454-980B-63482AD8752D}" presName="sibTrans" presStyleCnt="0"/>
      <dgm:spPr/>
    </dgm:pt>
    <dgm:pt modelId="{B8FB14AB-C5E6-4D60-A085-3E2740B5C420}" type="pres">
      <dgm:prSet presAssocID="{82C954E5-2749-4B61-9F0E-44EAC5849220}" presName="compNode" presStyleCnt="0"/>
      <dgm:spPr/>
    </dgm:pt>
    <dgm:pt modelId="{CBF488A6-0060-4211-A8B3-71FAD7309EB3}" type="pres">
      <dgm:prSet presAssocID="{82C954E5-2749-4B61-9F0E-44EAC5849220}" presName="bgRect" presStyleLbl="bgShp" presStyleIdx="2" presStyleCnt="5"/>
      <dgm:spPr>
        <a:solidFill>
          <a:schemeClr val="accent3">
            <a:lumMod val="75000"/>
          </a:schemeClr>
        </a:solidFill>
      </dgm:spPr>
    </dgm:pt>
    <dgm:pt modelId="{9A297DAF-BC0A-4E52-B790-A35504E74534}" type="pres">
      <dgm:prSet presAssocID="{82C954E5-2749-4B61-9F0E-44EAC584922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at"/>
        </a:ext>
      </dgm:extLst>
    </dgm:pt>
    <dgm:pt modelId="{872FAE6F-3A79-464A-B5EF-196BAD39CE2D}" type="pres">
      <dgm:prSet presAssocID="{82C954E5-2749-4B61-9F0E-44EAC5849220}" presName="spaceRect" presStyleCnt="0"/>
      <dgm:spPr/>
    </dgm:pt>
    <dgm:pt modelId="{5D9317BB-6A17-4B83-A3AC-1B730B6A50A5}" type="pres">
      <dgm:prSet presAssocID="{82C954E5-2749-4B61-9F0E-44EAC5849220}" presName="parTx" presStyleLbl="revTx" presStyleIdx="4" presStyleCnt="10">
        <dgm:presLayoutVars>
          <dgm:chMax val="0"/>
          <dgm:chPref val="0"/>
        </dgm:presLayoutVars>
      </dgm:prSet>
      <dgm:spPr/>
    </dgm:pt>
    <dgm:pt modelId="{6ED542A4-353D-4380-91FD-0A5FD001C45E}" type="pres">
      <dgm:prSet presAssocID="{82C954E5-2749-4B61-9F0E-44EAC5849220}" presName="desTx" presStyleLbl="revTx" presStyleIdx="5" presStyleCnt="10">
        <dgm:presLayoutVars/>
      </dgm:prSet>
      <dgm:spPr/>
    </dgm:pt>
    <dgm:pt modelId="{C1EBB49B-3197-4C5E-8EEE-85778C085E53}" type="pres">
      <dgm:prSet presAssocID="{215A2899-4C62-43AF-B94B-CC19CF8345F7}" presName="sibTrans" presStyleCnt="0"/>
      <dgm:spPr/>
    </dgm:pt>
    <dgm:pt modelId="{460B7F8D-94E1-4C63-9E2C-114D76CE5B97}" type="pres">
      <dgm:prSet presAssocID="{2631330A-EA4B-4D03-8061-852EB1891FA9}" presName="compNode" presStyleCnt="0"/>
      <dgm:spPr/>
    </dgm:pt>
    <dgm:pt modelId="{378A2208-256F-4CD1-97EE-FE5797E229D7}" type="pres">
      <dgm:prSet presAssocID="{2631330A-EA4B-4D03-8061-852EB1891FA9}" presName="bgRect" presStyleLbl="bgShp" presStyleIdx="3" presStyleCnt="5"/>
      <dgm:spPr/>
    </dgm:pt>
    <dgm:pt modelId="{548747F0-DEEB-46E2-A663-DFA9BA3AB502}" type="pres">
      <dgm:prSet presAssocID="{2631330A-EA4B-4D03-8061-852EB1891FA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eaker"/>
        </a:ext>
      </dgm:extLst>
    </dgm:pt>
    <dgm:pt modelId="{816CAB36-8667-406C-A86D-D6F0A7F0CDFC}" type="pres">
      <dgm:prSet presAssocID="{2631330A-EA4B-4D03-8061-852EB1891FA9}" presName="spaceRect" presStyleCnt="0"/>
      <dgm:spPr/>
    </dgm:pt>
    <dgm:pt modelId="{412DCF8A-567E-4E56-8A30-C01D4420A834}" type="pres">
      <dgm:prSet presAssocID="{2631330A-EA4B-4D03-8061-852EB1891FA9}" presName="parTx" presStyleLbl="revTx" presStyleIdx="6" presStyleCnt="10">
        <dgm:presLayoutVars>
          <dgm:chMax val="0"/>
          <dgm:chPref val="0"/>
        </dgm:presLayoutVars>
      </dgm:prSet>
      <dgm:spPr/>
    </dgm:pt>
    <dgm:pt modelId="{3E54C246-1D93-48FC-B213-C26E424A0A56}" type="pres">
      <dgm:prSet presAssocID="{2631330A-EA4B-4D03-8061-852EB1891FA9}" presName="desTx" presStyleLbl="revTx" presStyleIdx="7" presStyleCnt="10">
        <dgm:presLayoutVars/>
      </dgm:prSet>
      <dgm:spPr/>
    </dgm:pt>
    <dgm:pt modelId="{C9265DBC-7549-4D7A-A752-45CD8E95541D}" type="pres">
      <dgm:prSet presAssocID="{6A3CCA4B-47A8-4B93-B7E9-EB365958272C}" presName="sibTrans" presStyleCnt="0"/>
      <dgm:spPr/>
    </dgm:pt>
    <dgm:pt modelId="{846D10BB-D00E-487C-8EEA-7992ABD03CC6}" type="pres">
      <dgm:prSet presAssocID="{865DF78D-2D39-4438-B240-BC110DC76E4B}" presName="compNode" presStyleCnt="0"/>
      <dgm:spPr/>
    </dgm:pt>
    <dgm:pt modelId="{D046AA10-9ACE-4533-9907-AAA08E871BFD}" type="pres">
      <dgm:prSet presAssocID="{865DF78D-2D39-4438-B240-BC110DC76E4B}" presName="bgRect" presStyleLbl="bgShp" presStyleIdx="4" presStyleCnt="5"/>
      <dgm:spPr/>
    </dgm:pt>
    <dgm:pt modelId="{BEC2385D-C1E1-4275-805A-1E3DC81263D4}" type="pres">
      <dgm:prSet presAssocID="{865DF78D-2D39-4438-B240-BC110DC76E4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Gears"/>
        </a:ext>
      </dgm:extLst>
    </dgm:pt>
    <dgm:pt modelId="{0EF640ED-FAC7-4C5E-9CB4-47B17C8B641E}" type="pres">
      <dgm:prSet presAssocID="{865DF78D-2D39-4438-B240-BC110DC76E4B}" presName="spaceRect" presStyleCnt="0"/>
      <dgm:spPr/>
    </dgm:pt>
    <dgm:pt modelId="{B060B8A0-6E1C-43E7-9B97-3280BAA0231E}" type="pres">
      <dgm:prSet presAssocID="{865DF78D-2D39-4438-B240-BC110DC76E4B}" presName="parTx" presStyleLbl="revTx" presStyleIdx="8" presStyleCnt="10">
        <dgm:presLayoutVars>
          <dgm:chMax val="0"/>
          <dgm:chPref val="0"/>
        </dgm:presLayoutVars>
      </dgm:prSet>
      <dgm:spPr/>
    </dgm:pt>
    <dgm:pt modelId="{F6E0E578-9B06-4C07-80C9-82C887982CAA}" type="pres">
      <dgm:prSet presAssocID="{865DF78D-2D39-4438-B240-BC110DC76E4B}" presName="desTx" presStyleLbl="revTx" presStyleIdx="9" presStyleCnt="10">
        <dgm:presLayoutVars/>
      </dgm:prSet>
      <dgm:spPr/>
    </dgm:pt>
  </dgm:ptLst>
  <dgm:cxnLst>
    <dgm:cxn modelId="{38A31E04-AAA5-4952-A010-AFF2234D7438}" type="presOf" srcId="{1110C902-A821-430B-8347-7C1BE5F9DAB4}" destId="{3E54C246-1D93-48FC-B213-C26E424A0A56}" srcOrd="0" destOrd="2" presId="urn:microsoft.com/office/officeart/2018/2/layout/IconVerticalSolidList"/>
    <dgm:cxn modelId="{BAE5BC18-279F-437F-87FB-4F6397FAA57C}" type="presOf" srcId="{2B642E25-5154-4CDC-A284-73B83FDDCC67}" destId="{F6E0E578-9B06-4C07-80C9-82C887982CAA}" srcOrd="0" destOrd="1" presId="urn:microsoft.com/office/officeart/2018/2/layout/IconVerticalSolidList"/>
    <dgm:cxn modelId="{9E07B121-CEA7-4CA5-B07B-99D58FBBF1A2}" srcId="{E4472EB2-15AB-4802-8F5A-E5D5C9B94917}" destId="{865DF78D-2D39-4438-B240-BC110DC76E4B}" srcOrd="4" destOrd="0" parTransId="{FDCB1560-8831-4A9C-A81C-F16A37605C2A}" sibTransId="{ADA4CE32-EE19-4560-8C5D-0D7A178D86BE}"/>
    <dgm:cxn modelId="{A5E7B822-4587-4F9E-9C26-F5298CA3665C}" type="presOf" srcId="{52BCAEF6-C136-42DB-9405-1A3192A65418}" destId="{CE36733D-0029-4BF4-A76D-AF5BC765B5F2}" srcOrd="0" destOrd="0" presId="urn:microsoft.com/office/officeart/2018/2/layout/IconVerticalSolidList"/>
    <dgm:cxn modelId="{0FD51027-7A6C-405B-964D-1E033B59343E}" srcId="{E4472EB2-15AB-4802-8F5A-E5D5C9B94917}" destId="{D5E3B9A1-C298-4A0F-AC1F-74521D7D6F3D}" srcOrd="0" destOrd="0" parTransId="{A6DC25CC-11CE-4A40-AD23-E7AA81645948}" sibTransId="{915DF880-D3AA-473C-AFB1-BCCB235A22EF}"/>
    <dgm:cxn modelId="{8D7C8529-8877-46C1-8ABD-6E8186CBD749}" srcId="{82C954E5-2749-4B61-9F0E-44EAC5849220}" destId="{5C40F9C6-E658-44AA-A0BE-0A842A94709C}" srcOrd="0" destOrd="0" parTransId="{117634A3-3B9A-4A8B-806A-16A56A4B8197}" sibTransId="{2A7498C2-E35E-48D7-968B-285463662F43}"/>
    <dgm:cxn modelId="{FEA0772E-F1CB-4ECD-BBE6-E40FCEA0436E}" type="presOf" srcId="{24622128-C36B-4725-9E15-B20758EF29B3}" destId="{F6E0E578-9B06-4C07-80C9-82C887982CAA}" srcOrd="0" destOrd="0" presId="urn:microsoft.com/office/officeart/2018/2/layout/IconVerticalSolidList"/>
    <dgm:cxn modelId="{B4AAA934-D71B-4F80-80F2-A4FEEDF31ED9}" type="presOf" srcId="{0BF47BC3-351F-4A0F-836F-F66C8B1C7C2B}" destId="{3E54C246-1D93-48FC-B213-C26E424A0A56}" srcOrd="0" destOrd="1" presId="urn:microsoft.com/office/officeart/2018/2/layout/IconVerticalSolidList"/>
    <dgm:cxn modelId="{3346BC34-0954-4DEF-BE60-D830FD04933C}" srcId="{E4472EB2-15AB-4802-8F5A-E5D5C9B94917}" destId="{82C954E5-2749-4B61-9F0E-44EAC5849220}" srcOrd="2" destOrd="0" parTransId="{E9F9B14C-867F-4D1F-A52E-00A423E55726}" sibTransId="{215A2899-4C62-43AF-B94B-CC19CF8345F7}"/>
    <dgm:cxn modelId="{58723662-5A53-48FF-820A-7C9B3870CA57}" srcId="{82C954E5-2749-4B61-9F0E-44EAC5849220}" destId="{C07A1002-41D2-46A1-8D41-28B295CCF14A}" srcOrd="2" destOrd="0" parTransId="{981808DD-B7CD-43A2-83F7-033A92B4730A}" sibTransId="{4364495A-953A-4F97-81FC-5FEE5305A341}"/>
    <dgm:cxn modelId="{3C878262-9679-450E-A41D-537F4033E507}" type="presOf" srcId="{E3816E80-5F90-4891-AEBB-021351D9280B}" destId="{3FA5EE73-4E75-4183-BF59-E5A3525D3AAA}" srcOrd="0" destOrd="0" presId="urn:microsoft.com/office/officeart/2018/2/layout/IconVerticalSolidList"/>
    <dgm:cxn modelId="{51152F43-736E-40AC-8B35-1AE3E6350FA8}" type="presOf" srcId="{D5E3B9A1-C298-4A0F-AC1F-74521D7D6F3D}" destId="{ED75FE14-FC2A-4914-B074-474CD3E433C2}" srcOrd="0" destOrd="0" presId="urn:microsoft.com/office/officeart/2018/2/layout/IconVerticalSolidList"/>
    <dgm:cxn modelId="{4FA7F145-03E4-48E5-8E3E-78DF6C928981}" srcId="{645CBB89-046F-44BC-80DE-B2EE47956EC9}" destId="{52BCAEF6-C136-42DB-9405-1A3192A65418}" srcOrd="0" destOrd="0" parTransId="{CA958E61-57ED-4E4D-9B1D-E7C81A3739AD}" sibTransId="{E3AEFC6D-265D-4F9F-A001-0C01A0FC92DB}"/>
    <dgm:cxn modelId="{AE76916A-B79E-411C-AC30-5CD491C89F37}" type="presOf" srcId="{865DF78D-2D39-4438-B240-BC110DC76E4B}" destId="{B060B8A0-6E1C-43E7-9B97-3280BAA0231E}" srcOrd="0" destOrd="0" presId="urn:microsoft.com/office/officeart/2018/2/layout/IconVerticalSolidList"/>
    <dgm:cxn modelId="{97C5EA4B-266A-445B-AE05-276B2F39427C}" srcId="{D5E3B9A1-C298-4A0F-AC1F-74521D7D6F3D}" destId="{1217DE47-9443-4B5D-90C1-9F6C4357B3E3}" srcOrd="1" destOrd="0" parTransId="{D42C669B-7C9C-44C3-8B03-8FC7C9AA8475}" sibTransId="{5034D8B5-1173-4AE5-84BB-50CE564F344B}"/>
    <dgm:cxn modelId="{6D46CC4C-BD1C-406C-B1D1-DAAD5D265553}" srcId="{E4472EB2-15AB-4802-8F5A-E5D5C9B94917}" destId="{645CBB89-046F-44BC-80DE-B2EE47956EC9}" srcOrd="1" destOrd="0" parTransId="{B5C7CBAB-C7C8-4040-A796-0F3BC30A9DFD}" sibTransId="{94C1D597-5143-4454-980B-63482AD8752D}"/>
    <dgm:cxn modelId="{3583A56E-D3F7-4B80-A17B-80E222F1E10C}" type="presOf" srcId="{645CBB89-046F-44BC-80DE-B2EE47956EC9}" destId="{103867FC-B27D-41BD-AB12-048CFE4DB070}" srcOrd="0" destOrd="0" presId="urn:microsoft.com/office/officeart/2018/2/layout/IconVerticalSolidList"/>
    <dgm:cxn modelId="{A7942A4F-ED74-41B2-A21D-785A3E8BE4B6}" type="presOf" srcId="{C07A1002-41D2-46A1-8D41-28B295CCF14A}" destId="{6ED542A4-353D-4380-91FD-0A5FD001C45E}" srcOrd="0" destOrd="2" presId="urn:microsoft.com/office/officeart/2018/2/layout/IconVerticalSolidList"/>
    <dgm:cxn modelId="{26519054-476A-49C0-B0B4-41E14607E109}" type="presOf" srcId="{5C40F9C6-E658-44AA-A0BE-0A842A94709C}" destId="{6ED542A4-353D-4380-91FD-0A5FD001C45E}" srcOrd="0" destOrd="0" presId="urn:microsoft.com/office/officeart/2018/2/layout/IconVerticalSolidList"/>
    <dgm:cxn modelId="{787D3A56-FA65-4954-9D43-4A59171DF3A2}" type="presOf" srcId="{82C954E5-2749-4B61-9F0E-44EAC5849220}" destId="{5D9317BB-6A17-4B83-A3AC-1B730B6A50A5}" srcOrd="0" destOrd="0" presId="urn:microsoft.com/office/officeart/2018/2/layout/IconVerticalSolidList"/>
    <dgm:cxn modelId="{C8036656-2AC8-4603-A5CE-AD8561FBA472}" type="presOf" srcId="{3E664A8D-C30F-4CF8-8D32-F4732B0C899C}" destId="{CE36733D-0029-4BF4-A76D-AF5BC765B5F2}" srcOrd="0" destOrd="1" presId="urn:microsoft.com/office/officeart/2018/2/layout/IconVerticalSolidList"/>
    <dgm:cxn modelId="{DC42A279-5756-49AE-855A-EDC30ED12A8C}" srcId="{D5E3B9A1-C298-4A0F-AC1F-74521D7D6F3D}" destId="{E3816E80-5F90-4891-AEBB-021351D9280B}" srcOrd="0" destOrd="0" parTransId="{1A063CFA-431E-49E4-B582-17B9C4C96B67}" sibTransId="{372D9CDE-4939-4E9F-9D6D-4E38C8FEE069}"/>
    <dgm:cxn modelId="{FEE4007C-344B-47D2-8EE4-9F1EBC19F8CA}" srcId="{865DF78D-2D39-4438-B240-BC110DC76E4B}" destId="{24622128-C36B-4725-9E15-B20758EF29B3}" srcOrd="0" destOrd="0" parTransId="{CD4C2249-5C8A-4A66-AA37-77FB0C57D4D8}" sibTransId="{ADBCEF4E-ADF5-4CCE-B131-A64EE0C7D0A5}"/>
    <dgm:cxn modelId="{F443A67F-E7FB-43C7-93D2-D21A0EF726AE}" type="presOf" srcId="{4A91F629-3317-4D60-A33A-F613C122A501}" destId="{6ED542A4-353D-4380-91FD-0A5FD001C45E}" srcOrd="0" destOrd="1" presId="urn:microsoft.com/office/officeart/2018/2/layout/IconVerticalSolidList"/>
    <dgm:cxn modelId="{4890D383-63F8-494D-8C12-2B538FA89B34}" srcId="{2631330A-EA4B-4D03-8061-852EB1891FA9}" destId="{0BF47BC3-351F-4A0F-836F-F66C8B1C7C2B}" srcOrd="1" destOrd="0" parTransId="{326E96DD-E0F5-488F-AEE1-210139337535}" sibTransId="{230C6D56-A0A4-4F1D-802C-26FB967EA0DA}"/>
    <dgm:cxn modelId="{CF9CBD8C-8860-43F4-8E72-FB7F427FD819}" srcId="{645CBB89-046F-44BC-80DE-B2EE47956EC9}" destId="{3E664A8D-C30F-4CF8-8D32-F4732B0C899C}" srcOrd="1" destOrd="0" parTransId="{087FBA43-99A0-42F9-A15D-F307B98AE526}" sibTransId="{37ABAE65-8164-49FF-A6BB-48007E402570}"/>
    <dgm:cxn modelId="{25B6DF9A-C046-4353-9117-BBB247F438CC}" srcId="{645CBB89-046F-44BC-80DE-B2EE47956EC9}" destId="{A10C7F55-282B-441E-A29C-EFB967B1DE71}" srcOrd="2" destOrd="0" parTransId="{027C2C4B-3060-4BBC-9F79-47F5D44FD19F}" sibTransId="{0E19DFC1-BF9E-4B85-B236-0D5371F12287}"/>
    <dgm:cxn modelId="{A68FB49B-1E83-44C9-86B9-0FDD12661EE4}" type="presOf" srcId="{5DB67287-8A9C-44A0-9C67-BE136B9DD39D}" destId="{3E54C246-1D93-48FC-B213-C26E424A0A56}" srcOrd="0" destOrd="0" presId="urn:microsoft.com/office/officeart/2018/2/layout/IconVerticalSolidList"/>
    <dgm:cxn modelId="{E9198DA4-91E0-4EF9-B823-8EBD9829295B}" srcId="{2631330A-EA4B-4D03-8061-852EB1891FA9}" destId="{1110C902-A821-430B-8347-7C1BE5F9DAB4}" srcOrd="2" destOrd="0" parTransId="{5CEE8949-1C8C-4CCF-BA03-C4963C769E4C}" sibTransId="{93CBD555-3151-4BB7-BE9C-F6B2B43BCB37}"/>
    <dgm:cxn modelId="{849E14A9-CD5C-4826-9214-8327EE5F0138}" type="presOf" srcId="{2631330A-EA4B-4D03-8061-852EB1891FA9}" destId="{412DCF8A-567E-4E56-8A30-C01D4420A834}" srcOrd="0" destOrd="0" presId="urn:microsoft.com/office/officeart/2018/2/layout/IconVerticalSolidList"/>
    <dgm:cxn modelId="{CADF25AB-C1D3-4769-B412-E264886D0C2B}" type="presOf" srcId="{A10C7F55-282B-441E-A29C-EFB967B1DE71}" destId="{CE36733D-0029-4BF4-A76D-AF5BC765B5F2}" srcOrd="0" destOrd="2" presId="urn:microsoft.com/office/officeart/2018/2/layout/IconVerticalSolidList"/>
    <dgm:cxn modelId="{729658B8-959C-4DE8-BF3B-1688DB22473A}" srcId="{E4472EB2-15AB-4802-8F5A-E5D5C9B94917}" destId="{2631330A-EA4B-4D03-8061-852EB1891FA9}" srcOrd="3" destOrd="0" parTransId="{9884DD9A-925E-45FC-8A4F-3BF492E6AE85}" sibTransId="{6A3CCA4B-47A8-4B93-B7E9-EB365958272C}"/>
    <dgm:cxn modelId="{990A8EC2-80F0-439E-9096-F172C54C5B95}" srcId="{865DF78D-2D39-4438-B240-BC110DC76E4B}" destId="{2B642E25-5154-4CDC-A284-73B83FDDCC67}" srcOrd="1" destOrd="0" parTransId="{DDAE6D07-A473-46C1-B877-E366FE71C24E}" sibTransId="{1C41FBB6-0084-4E33-9168-803BE6DEC363}"/>
    <dgm:cxn modelId="{9653DFD5-5883-4B74-844C-EF654A04D56D}" srcId="{82C954E5-2749-4B61-9F0E-44EAC5849220}" destId="{4A91F629-3317-4D60-A33A-F613C122A501}" srcOrd="1" destOrd="0" parTransId="{5C6EEE3E-AE61-40B9-BAF0-BFCA6269F14B}" sibTransId="{75F47AC1-526A-4C89-B16E-2413C0755900}"/>
    <dgm:cxn modelId="{0CBE8FE3-5F3F-4C29-BF25-8F4F1A32FCCF}" type="presOf" srcId="{1217DE47-9443-4B5D-90C1-9F6C4357B3E3}" destId="{3FA5EE73-4E75-4183-BF59-E5A3525D3AAA}" srcOrd="0" destOrd="1" presId="urn:microsoft.com/office/officeart/2018/2/layout/IconVerticalSolidList"/>
    <dgm:cxn modelId="{B776C4EA-3492-4886-9F55-07C28D23E285}" srcId="{2631330A-EA4B-4D03-8061-852EB1891FA9}" destId="{5DB67287-8A9C-44A0-9C67-BE136B9DD39D}" srcOrd="0" destOrd="0" parTransId="{A50F473A-F731-4404-BAD7-C23233861A63}" sibTransId="{10A6E685-6CFC-4F00-83E9-E6F8B4264E08}"/>
    <dgm:cxn modelId="{E36860FE-5BAE-4C5E-BDBC-C1DD43D34E7D}" type="presOf" srcId="{E4472EB2-15AB-4802-8F5A-E5D5C9B94917}" destId="{B393A978-0258-456A-A8D5-8274088AE2C6}" srcOrd="0" destOrd="0" presId="urn:microsoft.com/office/officeart/2018/2/layout/IconVerticalSolidList"/>
    <dgm:cxn modelId="{80985608-0B6B-4A16-B694-58BD4935A03F}" type="presParOf" srcId="{B393A978-0258-456A-A8D5-8274088AE2C6}" destId="{31BBF9BB-0CF6-4959-A4C0-23A2CC89C7A4}" srcOrd="0" destOrd="0" presId="urn:microsoft.com/office/officeart/2018/2/layout/IconVerticalSolidList"/>
    <dgm:cxn modelId="{EF0CFB8E-AE19-4BC7-8779-483094F4A2AC}" type="presParOf" srcId="{31BBF9BB-0CF6-4959-A4C0-23A2CC89C7A4}" destId="{99E0C358-AC12-467E-B6FF-18E76C8749C3}" srcOrd="0" destOrd="0" presId="urn:microsoft.com/office/officeart/2018/2/layout/IconVerticalSolidList"/>
    <dgm:cxn modelId="{5B4C9412-3A67-4632-9174-89007FD38AFB}" type="presParOf" srcId="{31BBF9BB-0CF6-4959-A4C0-23A2CC89C7A4}" destId="{D6A1F0C2-D453-499C-B595-82C5A228F504}" srcOrd="1" destOrd="0" presId="urn:microsoft.com/office/officeart/2018/2/layout/IconVerticalSolidList"/>
    <dgm:cxn modelId="{0E607436-6EB7-4824-A6FC-A87BFA39C834}" type="presParOf" srcId="{31BBF9BB-0CF6-4959-A4C0-23A2CC89C7A4}" destId="{6ED2A870-40AC-4E3C-848C-1BD790DA0F4A}" srcOrd="2" destOrd="0" presId="urn:microsoft.com/office/officeart/2018/2/layout/IconVerticalSolidList"/>
    <dgm:cxn modelId="{43E7E138-62A5-4877-8A78-025C1D1251DB}" type="presParOf" srcId="{31BBF9BB-0CF6-4959-A4C0-23A2CC89C7A4}" destId="{ED75FE14-FC2A-4914-B074-474CD3E433C2}" srcOrd="3" destOrd="0" presId="urn:microsoft.com/office/officeart/2018/2/layout/IconVerticalSolidList"/>
    <dgm:cxn modelId="{E8860BC2-C055-4341-A68C-9ED2C576B8CA}" type="presParOf" srcId="{31BBF9BB-0CF6-4959-A4C0-23A2CC89C7A4}" destId="{3FA5EE73-4E75-4183-BF59-E5A3525D3AAA}" srcOrd="4" destOrd="0" presId="urn:microsoft.com/office/officeart/2018/2/layout/IconVerticalSolidList"/>
    <dgm:cxn modelId="{9B71AC58-A51E-49EE-8708-D218646233B4}" type="presParOf" srcId="{B393A978-0258-456A-A8D5-8274088AE2C6}" destId="{45EF561B-65AE-4C74-8C4C-15DD7DDAB85F}" srcOrd="1" destOrd="0" presId="urn:microsoft.com/office/officeart/2018/2/layout/IconVerticalSolidList"/>
    <dgm:cxn modelId="{2C481B8B-5014-4162-83DF-89BEC02F5E64}" type="presParOf" srcId="{B393A978-0258-456A-A8D5-8274088AE2C6}" destId="{D308D569-3D02-4F06-8712-0ACA7D3A75D3}" srcOrd="2" destOrd="0" presId="urn:microsoft.com/office/officeart/2018/2/layout/IconVerticalSolidList"/>
    <dgm:cxn modelId="{EE088CD5-9177-4D86-A802-79D41BEEC29B}" type="presParOf" srcId="{D308D569-3D02-4F06-8712-0ACA7D3A75D3}" destId="{6D062354-D289-483F-8AA0-279E881DBB93}" srcOrd="0" destOrd="0" presId="urn:microsoft.com/office/officeart/2018/2/layout/IconVerticalSolidList"/>
    <dgm:cxn modelId="{A68E6DE3-9377-4790-B491-59BE3F24EFE7}" type="presParOf" srcId="{D308D569-3D02-4F06-8712-0ACA7D3A75D3}" destId="{33CC4F0D-41BF-4B0A-8145-3FD8B6D957E1}" srcOrd="1" destOrd="0" presId="urn:microsoft.com/office/officeart/2018/2/layout/IconVerticalSolidList"/>
    <dgm:cxn modelId="{5A92E0E4-5387-406B-8B7C-D3547D325011}" type="presParOf" srcId="{D308D569-3D02-4F06-8712-0ACA7D3A75D3}" destId="{EF283B04-115F-4FE1-A825-265F03714CFB}" srcOrd="2" destOrd="0" presId="urn:microsoft.com/office/officeart/2018/2/layout/IconVerticalSolidList"/>
    <dgm:cxn modelId="{1C4C6A49-879B-4C2B-98B3-6F7BDA2517F6}" type="presParOf" srcId="{D308D569-3D02-4F06-8712-0ACA7D3A75D3}" destId="{103867FC-B27D-41BD-AB12-048CFE4DB070}" srcOrd="3" destOrd="0" presId="urn:microsoft.com/office/officeart/2018/2/layout/IconVerticalSolidList"/>
    <dgm:cxn modelId="{D342F7C3-1DB2-45E3-AD86-95C990843F4A}" type="presParOf" srcId="{D308D569-3D02-4F06-8712-0ACA7D3A75D3}" destId="{CE36733D-0029-4BF4-A76D-AF5BC765B5F2}" srcOrd="4" destOrd="0" presId="urn:microsoft.com/office/officeart/2018/2/layout/IconVerticalSolidList"/>
    <dgm:cxn modelId="{01297AE6-81AD-41CA-9849-6E344FD3C8AF}" type="presParOf" srcId="{B393A978-0258-456A-A8D5-8274088AE2C6}" destId="{2DC05926-DC79-43B6-B61F-730058BB9ADE}" srcOrd="3" destOrd="0" presId="urn:microsoft.com/office/officeart/2018/2/layout/IconVerticalSolidList"/>
    <dgm:cxn modelId="{CFE8DEA4-92E2-4A8E-B285-69EEA8643965}" type="presParOf" srcId="{B393A978-0258-456A-A8D5-8274088AE2C6}" destId="{B8FB14AB-C5E6-4D60-A085-3E2740B5C420}" srcOrd="4" destOrd="0" presId="urn:microsoft.com/office/officeart/2018/2/layout/IconVerticalSolidList"/>
    <dgm:cxn modelId="{F2FF3AD7-5179-491C-B1A0-F1C5C87600D2}" type="presParOf" srcId="{B8FB14AB-C5E6-4D60-A085-3E2740B5C420}" destId="{CBF488A6-0060-4211-A8B3-71FAD7309EB3}" srcOrd="0" destOrd="0" presId="urn:microsoft.com/office/officeart/2018/2/layout/IconVerticalSolidList"/>
    <dgm:cxn modelId="{CDA5E4ED-66FB-46EE-B39B-19E8EBCC3619}" type="presParOf" srcId="{B8FB14AB-C5E6-4D60-A085-3E2740B5C420}" destId="{9A297DAF-BC0A-4E52-B790-A35504E74534}" srcOrd="1" destOrd="0" presId="urn:microsoft.com/office/officeart/2018/2/layout/IconVerticalSolidList"/>
    <dgm:cxn modelId="{D2419AE5-5B15-4B87-AD7C-BD07D54D8B38}" type="presParOf" srcId="{B8FB14AB-C5E6-4D60-A085-3E2740B5C420}" destId="{872FAE6F-3A79-464A-B5EF-196BAD39CE2D}" srcOrd="2" destOrd="0" presId="urn:microsoft.com/office/officeart/2018/2/layout/IconVerticalSolidList"/>
    <dgm:cxn modelId="{F6AAF28F-F94A-4E8E-80DC-AC375B96277F}" type="presParOf" srcId="{B8FB14AB-C5E6-4D60-A085-3E2740B5C420}" destId="{5D9317BB-6A17-4B83-A3AC-1B730B6A50A5}" srcOrd="3" destOrd="0" presId="urn:microsoft.com/office/officeart/2018/2/layout/IconVerticalSolidList"/>
    <dgm:cxn modelId="{0DF894E9-42A0-4E79-B2D4-EA4DE4BCB430}" type="presParOf" srcId="{B8FB14AB-C5E6-4D60-A085-3E2740B5C420}" destId="{6ED542A4-353D-4380-91FD-0A5FD001C45E}" srcOrd="4" destOrd="0" presId="urn:microsoft.com/office/officeart/2018/2/layout/IconVerticalSolidList"/>
    <dgm:cxn modelId="{D339EAEC-9BA1-405D-B73D-A6ECA0177579}" type="presParOf" srcId="{B393A978-0258-456A-A8D5-8274088AE2C6}" destId="{C1EBB49B-3197-4C5E-8EEE-85778C085E53}" srcOrd="5" destOrd="0" presId="urn:microsoft.com/office/officeart/2018/2/layout/IconVerticalSolidList"/>
    <dgm:cxn modelId="{B8AE2214-6164-49AB-ABDE-FFF1D81AF526}" type="presParOf" srcId="{B393A978-0258-456A-A8D5-8274088AE2C6}" destId="{460B7F8D-94E1-4C63-9E2C-114D76CE5B97}" srcOrd="6" destOrd="0" presId="urn:microsoft.com/office/officeart/2018/2/layout/IconVerticalSolidList"/>
    <dgm:cxn modelId="{34737836-FB90-41B0-B4DA-0F689B24F0D7}" type="presParOf" srcId="{460B7F8D-94E1-4C63-9E2C-114D76CE5B97}" destId="{378A2208-256F-4CD1-97EE-FE5797E229D7}" srcOrd="0" destOrd="0" presId="urn:microsoft.com/office/officeart/2018/2/layout/IconVerticalSolidList"/>
    <dgm:cxn modelId="{AC914C76-B945-4FA5-9BF3-5DC9CBEE2A39}" type="presParOf" srcId="{460B7F8D-94E1-4C63-9E2C-114D76CE5B97}" destId="{548747F0-DEEB-46E2-A663-DFA9BA3AB502}" srcOrd="1" destOrd="0" presId="urn:microsoft.com/office/officeart/2018/2/layout/IconVerticalSolidList"/>
    <dgm:cxn modelId="{3410656C-9265-43DA-8723-2042425AD779}" type="presParOf" srcId="{460B7F8D-94E1-4C63-9E2C-114D76CE5B97}" destId="{816CAB36-8667-406C-A86D-D6F0A7F0CDFC}" srcOrd="2" destOrd="0" presId="urn:microsoft.com/office/officeart/2018/2/layout/IconVerticalSolidList"/>
    <dgm:cxn modelId="{5880412B-EB01-40F9-B4C1-69DB448EB534}" type="presParOf" srcId="{460B7F8D-94E1-4C63-9E2C-114D76CE5B97}" destId="{412DCF8A-567E-4E56-8A30-C01D4420A834}" srcOrd="3" destOrd="0" presId="urn:microsoft.com/office/officeart/2018/2/layout/IconVerticalSolidList"/>
    <dgm:cxn modelId="{07602792-F465-4AA1-8286-4C1481B361FB}" type="presParOf" srcId="{460B7F8D-94E1-4C63-9E2C-114D76CE5B97}" destId="{3E54C246-1D93-48FC-B213-C26E424A0A56}" srcOrd="4" destOrd="0" presId="urn:microsoft.com/office/officeart/2018/2/layout/IconVerticalSolidList"/>
    <dgm:cxn modelId="{6DDB63C3-C366-47E5-ACA5-E9BCBD1D5105}" type="presParOf" srcId="{B393A978-0258-456A-A8D5-8274088AE2C6}" destId="{C9265DBC-7549-4D7A-A752-45CD8E95541D}" srcOrd="7" destOrd="0" presId="urn:microsoft.com/office/officeart/2018/2/layout/IconVerticalSolidList"/>
    <dgm:cxn modelId="{1CCE4157-C61A-40DB-B322-CA2F7C02AF31}" type="presParOf" srcId="{B393A978-0258-456A-A8D5-8274088AE2C6}" destId="{846D10BB-D00E-487C-8EEA-7992ABD03CC6}" srcOrd="8" destOrd="0" presId="urn:microsoft.com/office/officeart/2018/2/layout/IconVerticalSolidList"/>
    <dgm:cxn modelId="{2E684C4F-1692-402A-A846-48BC45D0CD94}" type="presParOf" srcId="{846D10BB-D00E-487C-8EEA-7992ABD03CC6}" destId="{D046AA10-9ACE-4533-9907-AAA08E871BFD}" srcOrd="0" destOrd="0" presId="urn:microsoft.com/office/officeart/2018/2/layout/IconVerticalSolidList"/>
    <dgm:cxn modelId="{C1E505EF-28E8-4836-9B19-AFCAEA8ABBD3}" type="presParOf" srcId="{846D10BB-D00E-487C-8EEA-7992ABD03CC6}" destId="{BEC2385D-C1E1-4275-805A-1E3DC81263D4}" srcOrd="1" destOrd="0" presId="urn:microsoft.com/office/officeart/2018/2/layout/IconVerticalSolidList"/>
    <dgm:cxn modelId="{00BE9A4F-945F-44FF-8DDA-1A83C53B2AD3}" type="presParOf" srcId="{846D10BB-D00E-487C-8EEA-7992ABD03CC6}" destId="{0EF640ED-FAC7-4C5E-9CB4-47B17C8B641E}" srcOrd="2" destOrd="0" presId="urn:microsoft.com/office/officeart/2018/2/layout/IconVerticalSolidList"/>
    <dgm:cxn modelId="{95490204-647C-40BD-BC7F-EF70561BE975}" type="presParOf" srcId="{846D10BB-D00E-487C-8EEA-7992ABD03CC6}" destId="{B060B8A0-6E1C-43E7-9B97-3280BAA0231E}" srcOrd="3" destOrd="0" presId="urn:microsoft.com/office/officeart/2018/2/layout/IconVerticalSolidList"/>
    <dgm:cxn modelId="{30A9C74B-A3A3-438D-A7C1-8F2543A4B218}" type="presParOf" srcId="{846D10BB-D00E-487C-8EEA-7992ABD03CC6}" destId="{F6E0E578-9B06-4C07-80C9-82C887982CAA}"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8257E34-DB8B-44A3-9F04-3929EAF5A1D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94D06DC9-CEA5-40B3-A742-6A204043BD34}">
      <dgm:prSet phldrT="[Text]"/>
      <dgm:spPr/>
      <dgm:t>
        <a:bodyPr/>
        <a:lstStyle/>
        <a:p>
          <a:r>
            <a:rPr lang="en-US"/>
            <a:t>System Event / User Reported Incident</a:t>
          </a:r>
        </a:p>
      </dgm:t>
    </dgm:pt>
    <dgm:pt modelId="{94259D7F-DD90-4744-8AB9-319B3CF4DFF5}" type="parTrans" cxnId="{192E1B50-9CCA-4509-8B28-B7F0F0EB060A}">
      <dgm:prSet/>
      <dgm:spPr/>
      <dgm:t>
        <a:bodyPr/>
        <a:lstStyle/>
        <a:p>
          <a:endParaRPr lang="en-US"/>
        </a:p>
      </dgm:t>
    </dgm:pt>
    <dgm:pt modelId="{B8635B9C-AF29-4EAF-910F-B62AFBC5AD89}" type="sibTrans" cxnId="{192E1B50-9CCA-4509-8B28-B7F0F0EB060A}">
      <dgm:prSet/>
      <dgm:spPr/>
      <dgm:t>
        <a:bodyPr/>
        <a:lstStyle/>
        <a:p>
          <a:endParaRPr lang="en-US"/>
        </a:p>
      </dgm:t>
    </dgm:pt>
    <dgm:pt modelId="{BFD8E468-837D-4F5C-AE97-C36E1ECE40F8}">
      <dgm:prSet phldrT="[Text]"/>
      <dgm:spPr/>
      <dgm:t>
        <a:bodyPr/>
        <a:lstStyle/>
        <a:p>
          <a:r>
            <a:rPr lang="en-US"/>
            <a:t>Use existing notebooks</a:t>
          </a:r>
        </a:p>
      </dgm:t>
    </dgm:pt>
    <dgm:pt modelId="{A923F562-36AE-4298-9941-869412CB128D}" type="parTrans" cxnId="{5C64EB9E-AAA4-4BE3-91CA-12FA65F0A476}">
      <dgm:prSet/>
      <dgm:spPr/>
      <dgm:t>
        <a:bodyPr/>
        <a:lstStyle/>
        <a:p>
          <a:endParaRPr lang="en-US"/>
        </a:p>
      </dgm:t>
    </dgm:pt>
    <dgm:pt modelId="{2DCDB334-EB54-4948-BA9F-FB760B9D22B0}" type="sibTrans" cxnId="{5C64EB9E-AAA4-4BE3-91CA-12FA65F0A476}">
      <dgm:prSet/>
      <dgm:spPr/>
      <dgm:t>
        <a:bodyPr/>
        <a:lstStyle/>
        <a:p>
          <a:endParaRPr lang="en-US"/>
        </a:p>
      </dgm:t>
    </dgm:pt>
    <dgm:pt modelId="{D7ACDB2C-D6EF-4EEF-B910-E37244A435DD}">
      <dgm:prSet phldrT="[Text]"/>
      <dgm:spPr/>
      <dgm:t>
        <a:bodyPr/>
        <a:lstStyle/>
        <a:p>
          <a:r>
            <a:rPr lang="en-US"/>
            <a:t>Create new notebooks</a:t>
          </a:r>
        </a:p>
      </dgm:t>
    </dgm:pt>
    <dgm:pt modelId="{5BBB79C0-FAB5-47F0-8C66-2ADE74986D83}" type="parTrans" cxnId="{3ACD2FF0-768F-4C36-B879-CD6A83CF32DC}">
      <dgm:prSet/>
      <dgm:spPr/>
      <dgm:t>
        <a:bodyPr/>
        <a:lstStyle/>
        <a:p>
          <a:endParaRPr lang="en-US"/>
        </a:p>
      </dgm:t>
    </dgm:pt>
    <dgm:pt modelId="{2F48DDCB-867E-4553-9B60-07B7232E773D}" type="sibTrans" cxnId="{3ACD2FF0-768F-4C36-B879-CD6A83CF32DC}">
      <dgm:prSet/>
      <dgm:spPr/>
      <dgm:t>
        <a:bodyPr/>
        <a:lstStyle/>
        <a:p>
          <a:endParaRPr lang="en-US"/>
        </a:p>
      </dgm:t>
    </dgm:pt>
    <dgm:pt modelId="{41918BE6-9BF0-4FA9-9369-90933BA1008D}">
      <dgm:prSet phldrT="[Text]"/>
      <dgm:spPr/>
      <dgm:t>
        <a:bodyPr/>
        <a:lstStyle/>
        <a:p>
          <a:r>
            <a:rPr lang="en-US"/>
            <a:t>Add reusable notebook</a:t>
          </a:r>
        </a:p>
      </dgm:t>
    </dgm:pt>
    <dgm:pt modelId="{D2A254C5-5BF9-4ECA-971D-B05339B6273D}" type="parTrans" cxnId="{A780D35D-7F70-46A8-B9B7-878F5A28D4A5}">
      <dgm:prSet/>
      <dgm:spPr/>
      <dgm:t>
        <a:bodyPr/>
        <a:lstStyle/>
        <a:p>
          <a:endParaRPr lang="en-US"/>
        </a:p>
      </dgm:t>
    </dgm:pt>
    <dgm:pt modelId="{F84CEF4B-ABD9-4798-84A8-832F54F719C0}" type="sibTrans" cxnId="{A780D35D-7F70-46A8-B9B7-878F5A28D4A5}">
      <dgm:prSet/>
      <dgm:spPr/>
      <dgm:t>
        <a:bodyPr/>
        <a:lstStyle/>
        <a:p>
          <a:endParaRPr lang="en-US"/>
        </a:p>
      </dgm:t>
    </dgm:pt>
    <dgm:pt modelId="{BEE6AB03-F68C-4388-A4AE-9CAB89853A15}">
      <dgm:prSet phldrT="[Text]"/>
      <dgm:spPr/>
      <dgm:t>
        <a:bodyPr/>
        <a:lstStyle/>
        <a:p>
          <a:r>
            <a:rPr lang="en-US"/>
            <a:t>Rate existing notebooks</a:t>
          </a:r>
        </a:p>
      </dgm:t>
    </dgm:pt>
    <dgm:pt modelId="{C07DE5DC-8394-4B64-8C87-3EFA8C6638C2}" type="sibTrans" cxnId="{AA3DD07B-1FCB-41C3-819B-E36773304266}">
      <dgm:prSet/>
      <dgm:spPr/>
      <dgm:t>
        <a:bodyPr/>
        <a:lstStyle/>
        <a:p>
          <a:endParaRPr lang="en-US"/>
        </a:p>
      </dgm:t>
    </dgm:pt>
    <dgm:pt modelId="{94862CD8-F8A9-4279-8AB5-E5EB9CBE1997}" type="parTrans" cxnId="{AA3DD07B-1FCB-41C3-819B-E36773304266}">
      <dgm:prSet/>
      <dgm:spPr/>
      <dgm:t>
        <a:bodyPr/>
        <a:lstStyle/>
        <a:p>
          <a:endParaRPr lang="en-US"/>
        </a:p>
      </dgm:t>
    </dgm:pt>
    <dgm:pt modelId="{26E8DB61-8D2D-4E69-B92F-0CA229651C56}">
      <dgm:prSet phldrT="[Text]"/>
      <dgm:spPr/>
      <dgm:t>
        <a:bodyPr/>
        <a:lstStyle/>
        <a:p>
          <a:r>
            <a:rPr lang="en-US"/>
            <a:t>Log </a:t>
          </a:r>
          <a:r>
            <a:rPr lang="en-US" err="1"/>
            <a:t>adhoc</a:t>
          </a:r>
          <a:r>
            <a:rPr lang="en-US"/>
            <a:t> notebook in incident system</a:t>
          </a:r>
        </a:p>
      </dgm:t>
    </dgm:pt>
    <dgm:pt modelId="{FADB4038-63A9-4F4A-8CF7-4358E9A3FF46}" type="parTrans" cxnId="{367D6278-7606-4DE6-A351-71FD6FF05907}">
      <dgm:prSet/>
      <dgm:spPr/>
      <dgm:t>
        <a:bodyPr/>
        <a:lstStyle/>
        <a:p>
          <a:endParaRPr lang="en-US"/>
        </a:p>
      </dgm:t>
    </dgm:pt>
    <dgm:pt modelId="{C1F75513-2716-467E-8316-46C7A38B5330}" type="sibTrans" cxnId="{367D6278-7606-4DE6-A351-71FD6FF05907}">
      <dgm:prSet/>
      <dgm:spPr/>
      <dgm:t>
        <a:bodyPr/>
        <a:lstStyle/>
        <a:p>
          <a:endParaRPr lang="en-US"/>
        </a:p>
      </dgm:t>
    </dgm:pt>
    <dgm:pt modelId="{91C2190E-E136-4140-A2AD-B781AC006030}">
      <dgm:prSet phldrT="[Text]"/>
      <dgm:spPr/>
      <dgm:t>
        <a:bodyPr/>
        <a:lstStyle/>
        <a:p>
          <a:r>
            <a:rPr lang="en-US"/>
            <a:t>Update notebook</a:t>
          </a:r>
          <a:br>
            <a:rPr lang="en-US"/>
          </a:br>
          <a:r>
            <a:rPr lang="en-US"/>
            <a:t>if necessary</a:t>
          </a:r>
        </a:p>
      </dgm:t>
    </dgm:pt>
    <dgm:pt modelId="{2F274E95-CD37-4575-B3F9-78999D43587A}" type="sibTrans" cxnId="{A6DE52BF-1A03-4BBD-931A-B067BCA4AED6}">
      <dgm:prSet/>
      <dgm:spPr/>
      <dgm:t>
        <a:bodyPr/>
        <a:lstStyle/>
        <a:p>
          <a:endParaRPr lang="en-US"/>
        </a:p>
      </dgm:t>
    </dgm:pt>
    <dgm:pt modelId="{6F6BA5D3-59CD-4DBC-AD56-8AA2CA1E6CB1}" type="parTrans" cxnId="{A6DE52BF-1A03-4BBD-931A-B067BCA4AED6}">
      <dgm:prSet/>
      <dgm:spPr/>
      <dgm:t>
        <a:bodyPr/>
        <a:lstStyle/>
        <a:p>
          <a:endParaRPr lang="en-US"/>
        </a:p>
      </dgm:t>
    </dgm:pt>
    <dgm:pt modelId="{1E6AC113-6BA7-4880-A59E-8921F5680A36}" type="pres">
      <dgm:prSet presAssocID="{38257E34-DB8B-44A3-9F04-3929EAF5A1D1}" presName="Name0" presStyleCnt="0">
        <dgm:presLayoutVars>
          <dgm:orgChart val="1"/>
          <dgm:chPref val="1"/>
          <dgm:dir/>
          <dgm:animOne val="branch"/>
          <dgm:animLvl val="lvl"/>
          <dgm:resizeHandles/>
        </dgm:presLayoutVars>
      </dgm:prSet>
      <dgm:spPr/>
    </dgm:pt>
    <dgm:pt modelId="{01F6D944-6792-4563-B8A6-52D153509F0C}" type="pres">
      <dgm:prSet presAssocID="{94D06DC9-CEA5-40B3-A742-6A204043BD34}" presName="hierRoot1" presStyleCnt="0">
        <dgm:presLayoutVars>
          <dgm:hierBranch val="init"/>
        </dgm:presLayoutVars>
      </dgm:prSet>
      <dgm:spPr/>
    </dgm:pt>
    <dgm:pt modelId="{B8DFFFA9-08E1-4332-9D07-3EDCE683E838}" type="pres">
      <dgm:prSet presAssocID="{94D06DC9-CEA5-40B3-A742-6A204043BD34}" presName="rootComposite1" presStyleCnt="0"/>
      <dgm:spPr/>
    </dgm:pt>
    <dgm:pt modelId="{14731648-ECB8-43E1-AE9A-A4661BEEF184}" type="pres">
      <dgm:prSet presAssocID="{94D06DC9-CEA5-40B3-A742-6A204043BD34}" presName="rootText1" presStyleLbl="alignAcc1" presStyleIdx="0" presStyleCnt="0" custLinFactNeighborX="26749" custLinFactNeighborY="46869">
        <dgm:presLayoutVars>
          <dgm:chPref val="3"/>
        </dgm:presLayoutVars>
      </dgm:prSet>
      <dgm:spPr/>
    </dgm:pt>
    <dgm:pt modelId="{812335A3-98DD-4F47-956C-A58C5F3792AC}" type="pres">
      <dgm:prSet presAssocID="{94D06DC9-CEA5-40B3-A742-6A204043BD34}" presName="topArc1" presStyleLbl="parChTrans1D1" presStyleIdx="0" presStyleCnt="14"/>
      <dgm:spPr/>
    </dgm:pt>
    <dgm:pt modelId="{36322641-F7AA-4822-A59A-EB0921C55454}" type="pres">
      <dgm:prSet presAssocID="{94D06DC9-CEA5-40B3-A742-6A204043BD34}" presName="bottomArc1" presStyleLbl="parChTrans1D1" presStyleIdx="1" presStyleCnt="14"/>
      <dgm:spPr/>
    </dgm:pt>
    <dgm:pt modelId="{194ED530-4597-4B00-889D-0AC0545D3CC4}" type="pres">
      <dgm:prSet presAssocID="{94D06DC9-CEA5-40B3-A742-6A204043BD34}" presName="topConnNode1" presStyleLbl="node1" presStyleIdx="0" presStyleCnt="0"/>
      <dgm:spPr/>
    </dgm:pt>
    <dgm:pt modelId="{84F3E661-D6B9-496B-A277-408D06092DCA}" type="pres">
      <dgm:prSet presAssocID="{94D06DC9-CEA5-40B3-A742-6A204043BD34}" presName="hierChild2" presStyleCnt="0"/>
      <dgm:spPr/>
    </dgm:pt>
    <dgm:pt modelId="{F2210C7F-FAB2-423B-B78D-9E44F1AFC860}" type="pres">
      <dgm:prSet presAssocID="{A923F562-36AE-4298-9941-869412CB128D}" presName="Name28" presStyleLbl="parChTrans1D2" presStyleIdx="0" presStyleCnt="2"/>
      <dgm:spPr/>
    </dgm:pt>
    <dgm:pt modelId="{898D3328-8AAD-42D0-94D2-8FA3FEC7666F}" type="pres">
      <dgm:prSet presAssocID="{BFD8E468-837D-4F5C-AE97-C36E1ECE40F8}" presName="hierRoot2" presStyleCnt="0">
        <dgm:presLayoutVars>
          <dgm:hierBranch val="init"/>
        </dgm:presLayoutVars>
      </dgm:prSet>
      <dgm:spPr/>
    </dgm:pt>
    <dgm:pt modelId="{18F2F116-D8BA-4EB2-816F-F332B1CD941F}" type="pres">
      <dgm:prSet presAssocID="{BFD8E468-837D-4F5C-AE97-C36E1ECE40F8}" presName="rootComposite2" presStyleCnt="0"/>
      <dgm:spPr/>
    </dgm:pt>
    <dgm:pt modelId="{204ACB9F-6A35-4D5B-8F34-E41343AD8E50}" type="pres">
      <dgm:prSet presAssocID="{BFD8E468-837D-4F5C-AE97-C36E1ECE40F8}" presName="rootText2" presStyleLbl="alignAcc1" presStyleIdx="0" presStyleCnt="0" custLinFactY="17104" custLinFactNeighborX="-12918" custLinFactNeighborY="100000">
        <dgm:presLayoutVars>
          <dgm:chPref val="3"/>
        </dgm:presLayoutVars>
      </dgm:prSet>
      <dgm:spPr/>
    </dgm:pt>
    <dgm:pt modelId="{8BA0ADDD-857E-4DD6-B1E7-5DBCAC203663}" type="pres">
      <dgm:prSet presAssocID="{BFD8E468-837D-4F5C-AE97-C36E1ECE40F8}" presName="topArc2" presStyleLbl="parChTrans1D1" presStyleIdx="2" presStyleCnt="14"/>
      <dgm:spPr/>
    </dgm:pt>
    <dgm:pt modelId="{B5560EC4-D11F-4A00-92BC-F2D31675BF0C}" type="pres">
      <dgm:prSet presAssocID="{BFD8E468-837D-4F5C-AE97-C36E1ECE40F8}" presName="bottomArc2" presStyleLbl="parChTrans1D1" presStyleIdx="3" presStyleCnt="14"/>
      <dgm:spPr/>
    </dgm:pt>
    <dgm:pt modelId="{C5E8C788-AB82-47AD-87E6-B6B7041EBE4D}" type="pres">
      <dgm:prSet presAssocID="{BFD8E468-837D-4F5C-AE97-C36E1ECE40F8}" presName="topConnNode2" presStyleLbl="node2" presStyleIdx="0" presStyleCnt="0"/>
      <dgm:spPr/>
    </dgm:pt>
    <dgm:pt modelId="{1E976D59-C8AD-41BA-84FD-4318DBFB496C}" type="pres">
      <dgm:prSet presAssocID="{BFD8E468-837D-4F5C-AE97-C36E1ECE40F8}" presName="hierChild4" presStyleCnt="0"/>
      <dgm:spPr/>
    </dgm:pt>
    <dgm:pt modelId="{C64C840D-0E99-43C9-8765-3D26B8EC046C}" type="pres">
      <dgm:prSet presAssocID="{6F6BA5D3-59CD-4DBC-AD56-8AA2CA1E6CB1}" presName="Name28" presStyleLbl="parChTrans1D3" presStyleIdx="0" presStyleCnt="4"/>
      <dgm:spPr/>
    </dgm:pt>
    <dgm:pt modelId="{13375BB3-1446-4CEE-A497-1F0081AC3122}" type="pres">
      <dgm:prSet presAssocID="{91C2190E-E136-4140-A2AD-B781AC006030}" presName="hierRoot2" presStyleCnt="0">
        <dgm:presLayoutVars>
          <dgm:hierBranch val="init"/>
        </dgm:presLayoutVars>
      </dgm:prSet>
      <dgm:spPr/>
    </dgm:pt>
    <dgm:pt modelId="{4CF41055-0CDF-4978-B36D-19D4BC697CCF}" type="pres">
      <dgm:prSet presAssocID="{91C2190E-E136-4140-A2AD-B781AC006030}" presName="rootComposite2" presStyleCnt="0"/>
      <dgm:spPr/>
    </dgm:pt>
    <dgm:pt modelId="{CA60E2DC-F906-4647-88BA-D09A239AFE44}" type="pres">
      <dgm:prSet presAssocID="{91C2190E-E136-4140-A2AD-B781AC006030}" presName="rootText2" presStyleLbl="alignAcc1" presStyleIdx="0" presStyleCnt="0" custLinFactX="-6543" custLinFactY="100000" custLinFactNeighborX="-100000" custLinFactNeighborY="189789">
        <dgm:presLayoutVars>
          <dgm:chPref val="3"/>
        </dgm:presLayoutVars>
      </dgm:prSet>
      <dgm:spPr/>
    </dgm:pt>
    <dgm:pt modelId="{033BF473-5811-495C-BC10-685227259104}" type="pres">
      <dgm:prSet presAssocID="{91C2190E-E136-4140-A2AD-B781AC006030}" presName="topArc2" presStyleLbl="parChTrans1D1" presStyleIdx="4" presStyleCnt="14"/>
      <dgm:spPr/>
    </dgm:pt>
    <dgm:pt modelId="{268A29F3-A96C-4F6E-ABE2-9A200C518E03}" type="pres">
      <dgm:prSet presAssocID="{91C2190E-E136-4140-A2AD-B781AC006030}" presName="bottomArc2" presStyleLbl="parChTrans1D1" presStyleIdx="5" presStyleCnt="14"/>
      <dgm:spPr/>
    </dgm:pt>
    <dgm:pt modelId="{E30B4AD4-1AFD-4BCA-8A05-33FC2180D670}" type="pres">
      <dgm:prSet presAssocID="{91C2190E-E136-4140-A2AD-B781AC006030}" presName="topConnNode2" presStyleLbl="node3" presStyleIdx="0" presStyleCnt="0"/>
      <dgm:spPr/>
    </dgm:pt>
    <dgm:pt modelId="{E230FAEA-3DB7-4DC2-98BC-4B3FA172C888}" type="pres">
      <dgm:prSet presAssocID="{91C2190E-E136-4140-A2AD-B781AC006030}" presName="hierChild4" presStyleCnt="0"/>
      <dgm:spPr/>
    </dgm:pt>
    <dgm:pt modelId="{CE0BB173-A1F8-4A21-B960-162F9E871180}" type="pres">
      <dgm:prSet presAssocID="{91C2190E-E136-4140-A2AD-B781AC006030}" presName="hierChild5" presStyleCnt="0"/>
      <dgm:spPr/>
    </dgm:pt>
    <dgm:pt modelId="{F58BC3D6-9E22-42D4-88A4-008B755F2F5A}" type="pres">
      <dgm:prSet presAssocID="{94862CD8-F8A9-4279-8AB5-E5EB9CBE1997}" presName="Name28" presStyleLbl="parChTrans1D3" presStyleIdx="1" presStyleCnt="4"/>
      <dgm:spPr/>
    </dgm:pt>
    <dgm:pt modelId="{162413D8-FFB2-460B-A552-F4E17F9F5529}" type="pres">
      <dgm:prSet presAssocID="{BEE6AB03-F68C-4388-A4AE-9CAB89853A15}" presName="hierRoot2" presStyleCnt="0">
        <dgm:presLayoutVars>
          <dgm:hierBranch val="init"/>
        </dgm:presLayoutVars>
      </dgm:prSet>
      <dgm:spPr/>
    </dgm:pt>
    <dgm:pt modelId="{9F755489-243C-4E75-852A-C801198C0860}" type="pres">
      <dgm:prSet presAssocID="{BEE6AB03-F68C-4388-A4AE-9CAB89853A15}" presName="rootComposite2" presStyleCnt="0"/>
      <dgm:spPr/>
    </dgm:pt>
    <dgm:pt modelId="{30EC8FEB-4BB4-4BCB-808D-C58030C4FA26}" type="pres">
      <dgm:prSet presAssocID="{BEE6AB03-F68C-4388-A4AE-9CAB89853A15}" presName="rootText2" presStyleLbl="alignAcc1" presStyleIdx="0" presStyleCnt="0" custLinFactY="-20996" custLinFactNeighborX="-16094" custLinFactNeighborY="-100000">
        <dgm:presLayoutVars>
          <dgm:chPref val="3"/>
        </dgm:presLayoutVars>
      </dgm:prSet>
      <dgm:spPr/>
    </dgm:pt>
    <dgm:pt modelId="{26FB193F-F847-4960-93D2-497AF769DFD8}" type="pres">
      <dgm:prSet presAssocID="{BEE6AB03-F68C-4388-A4AE-9CAB89853A15}" presName="topArc2" presStyleLbl="parChTrans1D1" presStyleIdx="6" presStyleCnt="14"/>
      <dgm:spPr/>
    </dgm:pt>
    <dgm:pt modelId="{D64804AA-62D0-4DD9-B507-0C6C0234D731}" type="pres">
      <dgm:prSet presAssocID="{BEE6AB03-F68C-4388-A4AE-9CAB89853A15}" presName="bottomArc2" presStyleLbl="parChTrans1D1" presStyleIdx="7" presStyleCnt="14"/>
      <dgm:spPr/>
    </dgm:pt>
    <dgm:pt modelId="{8BF6E4A1-369D-4E69-B470-233C29AB369C}" type="pres">
      <dgm:prSet presAssocID="{BEE6AB03-F68C-4388-A4AE-9CAB89853A15}" presName="topConnNode2" presStyleLbl="node3" presStyleIdx="0" presStyleCnt="0"/>
      <dgm:spPr/>
    </dgm:pt>
    <dgm:pt modelId="{936939D3-5898-4CDE-9C4C-E363BE647CE3}" type="pres">
      <dgm:prSet presAssocID="{BEE6AB03-F68C-4388-A4AE-9CAB89853A15}" presName="hierChild4" presStyleCnt="0"/>
      <dgm:spPr/>
    </dgm:pt>
    <dgm:pt modelId="{E9D8AF62-FB1A-43C3-8C06-DCE09A76A808}" type="pres">
      <dgm:prSet presAssocID="{BEE6AB03-F68C-4388-A4AE-9CAB89853A15}" presName="hierChild5" presStyleCnt="0"/>
      <dgm:spPr/>
    </dgm:pt>
    <dgm:pt modelId="{A900E193-1ED5-433A-B6DF-10D005B04422}" type="pres">
      <dgm:prSet presAssocID="{BFD8E468-837D-4F5C-AE97-C36E1ECE40F8}" presName="hierChild5" presStyleCnt="0"/>
      <dgm:spPr/>
    </dgm:pt>
    <dgm:pt modelId="{475A6206-3E84-4250-AF6E-6009BE10EAAB}" type="pres">
      <dgm:prSet presAssocID="{5BBB79C0-FAB5-47F0-8C66-2ADE74986D83}" presName="Name28" presStyleLbl="parChTrans1D2" presStyleIdx="1" presStyleCnt="2"/>
      <dgm:spPr/>
    </dgm:pt>
    <dgm:pt modelId="{CC047729-D98D-4A13-B049-5D8C36B3D275}" type="pres">
      <dgm:prSet presAssocID="{D7ACDB2C-D6EF-4EEF-B910-E37244A435DD}" presName="hierRoot2" presStyleCnt="0">
        <dgm:presLayoutVars>
          <dgm:hierBranch val="init"/>
        </dgm:presLayoutVars>
      </dgm:prSet>
      <dgm:spPr/>
    </dgm:pt>
    <dgm:pt modelId="{4EBF78BA-080B-4CEC-ABA7-880ABB7FF1A8}" type="pres">
      <dgm:prSet presAssocID="{D7ACDB2C-D6EF-4EEF-B910-E37244A435DD}" presName="rootComposite2" presStyleCnt="0"/>
      <dgm:spPr/>
    </dgm:pt>
    <dgm:pt modelId="{2AAA1B5C-B9AA-4CC3-AC60-E85B498EEE39}" type="pres">
      <dgm:prSet presAssocID="{D7ACDB2C-D6EF-4EEF-B910-E37244A435DD}" presName="rootText2" presStyleLbl="alignAcc1" presStyleIdx="0" presStyleCnt="0" custLinFactY="17104" custLinFactNeighborX="91555" custLinFactNeighborY="100000">
        <dgm:presLayoutVars>
          <dgm:chPref val="3"/>
        </dgm:presLayoutVars>
      </dgm:prSet>
      <dgm:spPr/>
    </dgm:pt>
    <dgm:pt modelId="{F4F9BE7E-0A08-4098-8881-2AC5DF68DD13}" type="pres">
      <dgm:prSet presAssocID="{D7ACDB2C-D6EF-4EEF-B910-E37244A435DD}" presName="topArc2" presStyleLbl="parChTrans1D1" presStyleIdx="8" presStyleCnt="14"/>
      <dgm:spPr/>
    </dgm:pt>
    <dgm:pt modelId="{53CE40D2-8431-4715-B7DC-91BFB901E906}" type="pres">
      <dgm:prSet presAssocID="{D7ACDB2C-D6EF-4EEF-B910-E37244A435DD}" presName="bottomArc2" presStyleLbl="parChTrans1D1" presStyleIdx="9" presStyleCnt="14"/>
      <dgm:spPr/>
    </dgm:pt>
    <dgm:pt modelId="{F7D5A366-7F6D-4048-8C94-B71A5186F7B3}" type="pres">
      <dgm:prSet presAssocID="{D7ACDB2C-D6EF-4EEF-B910-E37244A435DD}" presName="topConnNode2" presStyleLbl="node2" presStyleIdx="0" presStyleCnt="0"/>
      <dgm:spPr/>
    </dgm:pt>
    <dgm:pt modelId="{A5F63C25-A556-4D57-A520-E2370A052F3F}" type="pres">
      <dgm:prSet presAssocID="{D7ACDB2C-D6EF-4EEF-B910-E37244A435DD}" presName="hierChild4" presStyleCnt="0"/>
      <dgm:spPr/>
    </dgm:pt>
    <dgm:pt modelId="{0AABC0EC-8AF5-447F-A60A-9CCDAAF122F5}" type="pres">
      <dgm:prSet presAssocID="{D2A254C5-5BF9-4ECA-971D-B05339B6273D}" presName="Name28" presStyleLbl="parChTrans1D3" presStyleIdx="2" presStyleCnt="4"/>
      <dgm:spPr/>
    </dgm:pt>
    <dgm:pt modelId="{B884832F-A8E5-4493-B55C-F0B72EA9CA00}" type="pres">
      <dgm:prSet presAssocID="{41918BE6-9BF0-4FA9-9369-90933BA1008D}" presName="hierRoot2" presStyleCnt="0">
        <dgm:presLayoutVars>
          <dgm:hierBranch val="init"/>
        </dgm:presLayoutVars>
      </dgm:prSet>
      <dgm:spPr/>
    </dgm:pt>
    <dgm:pt modelId="{EA97603C-3693-4D3D-9AF6-6000D304404B}" type="pres">
      <dgm:prSet presAssocID="{41918BE6-9BF0-4FA9-9369-90933BA1008D}" presName="rootComposite2" presStyleCnt="0"/>
      <dgm:spPr/>
    </dgm:pt>
    <dgm:pt modelId="{81032794-16B5-462F-998E-ECFC218F1EE2}" type="pres">
      <dgm:prSet presAssocID="{41918BE6-9BF0-4FA9-9369-90933BA1008D}" presName="rootText2" presStyleLbl="alignAcc1" presStyleIdx="0" presStyleCnt="0" custLinFactY="100000" custLinFactNeighborX="52518" custLinFactNeighborY="147409">
        <dgm:presLayoutVars>
          <dgm:chPref val="3"/>
        </dgm:presLayoutVars>
      </dgm:prSet>
      <dgm:spPr/>
    </dgm:pt>
    <dgm:pt modelId="{0EE19346-9448-4E06-A11E-9A6948EFC139}" type="pres">
      <dgm:prSet presAssocID="{41918BE6-9BF0-4FA9-9369-90933BA1008D}" presName="topArc2" presStyleLbl="parChTrans1D1" presStyleIdx="10" presStyleCnt="14"/>
      <dgm:spPr/>
    </dgm:pt>
    <dgm:pt modelId="{AD77370A-95A0-4AE1-82DD-9C31D2FB32F7}" type="pres">
      <dgm:prSet presAssocID="{41918BE6-9BF0-4FA9-9369-90933BA1008D}" presName="bottomArc2" presStyleLbl="parChTrans1D1" presStyleIdx="11" presStyleCnt="14"/>
      <dgm:spPr/>
    </dgm:pt>
    <dgm:pt modelId="{07852BC4-67AE-43CC-978B-017FEAA56E36}" type="pres">
      <dgm:prSet presAssocID="{41918BE6-9BF0-4FA9-9369-90933BA1008D}" presName="topConnNode2" presStyleLbl="node3" presStyleIdx="0" presStyleCnt="0"/>
      <dgm:spPr/>
    </dgm:pt>
    <dgm:pt modelId="{02C0B2D9-0C9C-4F9E-926A-7507472E7701}" type="pres">
      <dgm:prSet presAssocID="{41918BE6-9BF0-4FA9-9369-90933BA1008D}" presName="hierChild4" presStyleCnt="0"/>
      <dgm:spPr/>
    </dgm:pt>
    <dgm:pt modelId="{3888D8A5-A365-4A9D-8FE0-A2B5A23CEDC4}" type="pres">
      <dgm:prSet presAssocID="{41918BE6-9BF0-4FA9-9369-90933BA1008D}" presName="hierChild5" presStyleCnt="0"/>
      <dgm:spPr/>
    </dgm:pt>
    <dgm:pt modelId="{5CE55521-E232-4D52-A464-0A7173874FF0}" type="pres">
      <dgm:prSet presAssocID="{FADB4038-63A9-4F4A-8CF7-4358E9A3FF46}" presName="Name28" presStyleLbl="parChTrans1D3" presStyleIdx="3" presStyleCnt="4"/>
      <dgm:spPr/>
    </dgm:pt>
    <dgm:pt modelId="{38825B74-410B-4748-BDAF-D438B0EBF760}" type="pres">
      <dgm:prSet presAssocID="{26E8DB61-8D2D-4E69-B92F-0CA229651C56}" presName="hierRoot2" presStyleCnt="0">
        <dgm:presLayoutVars>
          <dgm:hierBranch val="init"/>
        </dgm:presLayoutVars>
      </dgm:prSet>
      <dgm:spPr/>
    </dgm:pt>
    <dgm:pt modelId="{00E30DEB-FAC6-4211-9BC2-0D4726EA2B74}" type="pres">
      <dgm:prSet presAssocID="{26E8DB61-8D2D-4E69-B92F-0CA229651C56}" presName="rootComposite2" presStyleCnt="0"/>
      <dgm:spPr/>
    </dgm:pt>
    <dgm:pt modelId="{3ACC8134-B4F4-4863-8580-BA6D65FB050E}" type="pres">
      <dgm:prSet presAssocID="{26E8DB61-8D2D-4E69-B92F-0CA229651C56}" presName="rootText2" presStyleLbl="alignAcc1" presStyleIdx="0" presStyleCnt="0" custLinFactY="-13638" custLinFactNeighborX="90426" custLinFactNeighborY="-100000">
        <dgm:presLayoutVars>
          <dgm:chPref val="3"/>
        </dgm:presLayoutVars>
      </dgm:prSet>
      <dgm:spPr/>
    </dgm:pt>
    <dgm:pt modelId="{AB20DB89-4893-49C2-90E6-598A2C1FE954}" type="pres">
      <dgm:prSet presAssocID="{26E8DB61-8D2D-4E69-B92F-0CA229651C56}" presName="topArc2" presStyleLbl="parChTrans1D1" presStyleIdx="12" presStyleCnt="14"/>
      <dgm:spPr/>
    </dgm:pt>
    <dgm:pt modelId="{1812E311-8BB4-4077-8F7D-87760A58891C}" type="pres">
      <dgm:prSet presAssocID="{26E8DB61-8D2D-4E69-B92F-0CA229651C56}" presName="bottomArc2" presStyleLbl="parChTrans1D1" presStyleIdx="13" presStyleCnt="14"/>
      <dgm:spPr/>
    </dgm:pt>
    <dgm:pt modelId="{21BB2FA9-6F7B-41FC-9DA3-00400B3EBB23}" type="pres">
      <dgm:prSet presAssocID="{26E8DB61-8D2D-4E69-B92F-0CA229651C56}" presName="topConnNode2" presStyleLbl="node3" presStyleIdx="0" presStyleCnt="0"/>
      <dgm:spPr/>
    </dgm:pt>
    <dgm:pt modelId="{781FA3FE-99D7-45A6-AD1A-2CE14E3F2A36}" type="pres">
      <dgm:prSet presAssocID="{26E8DB61-8D2D-4E69-B92F-0CA229651C56}" presName="hierChild4" presStyleCnt="0"/>
      <dgm:spPr/>
    </dgm:pt>
    <dgm:pt modelId="{88B8DDEA-C25B-4309-8429-CC8CA4C96CF5}" type="pres">
      <dgm:prSet presAssocID="{26E8DB61-8D2D-4E69-B92F-0CA229651C56}" presName="hierChild5" presStyleCnt="0"/>
      <dgm:spPr/>
    </dgm:pt>
    <dgm:pt modelId="{1C5836AB-9E80-4869-B38D-BE3581FC178D}" type="pres">
      <dgm:prSet presAssocID="{D7ACDB2C-D6EF-4EEF-B910-E37244A435DD}" presName="hierChild5" presStyleCnt="0"/>
      <dgm:spPr/>
    </dgm:pt>
    <dgm:pt modelId="{4CB5697F-67A5-4F4C-9143-8EB24DDCA6D1}" type="pres">
      <dgm:prSet presAssocID="{94D06DC9-CEA5-40B3-A742-6A204043BD34}" presName="hierChild3" presStyleCnt="0"/>
      <dgm:spPr/>
    </dgm:pt>
  </dgm:ptLst>
  <dgm:cxnLst>
    <dgm:cxn modelId="{4148DA0A-CFCE-4A33-88E2-C299A4E80347}" type="presOf" srcId="{BEE6AB03-F68C-4388-A4AE-9CAB89853A15}" destId="{8BF6E4A1-369D-4E69-B470-233C29AB369C}" srcOrd="1" destOrd="0" presId="urn:microsoft.com/office/officeart/2008/layout/HalfCircleOrganizationChart"/>
    <dgm:cxn modelId="{94E62312-D49B-49AA-B545-5A78EF820B46}" type="presOf" srcId="{94862CD8-F8A9-4279-8AB5-E5EB9CBE1997}" destId="{F58BC3D6-9E22-42D4-88A4-008B755F2F5A}" srcOrd="0" destOrd="0" presId="urn:microsoft.com/office/officeart/2008/layout/HalfCircleOrganizationChart"/>
    <dgm:cxn modelId="{78228B24-0983-45FE-B7CF-1AD8DBC0C8C4}" type="presOf" srcId="{BFD8E468-837D-4F5C-AE97-C36E1ECE40F8}" destId="{204ACB9F-6A35-4D5B-8F34-E41343AD8E50}" srcOrd="0" destOrd="0" presId="urn:microsoft.com/office/officeart/2008/layout/HalfCircleOrganizationChart"/>
    <dgm:cxn modelId="{2EE0D934-11CD-4223-9E5F-4AC0729A3270}" type="presOf" srcId="{41918BE6-9BF0-4FA9-9369-90933BA1008D}" destId="{81032794-16B5-462F-998E-ECFC218F1EE2}" srcOrd="0" destOrd="0" presId="urn:microsoft.com/office/officeart/2008/layout/HalfCircleOrganizationChart"/>
    <dgm:cxn modelId="{5EC8915B-01AD-4C0A-B66B-382F00ED4A1D}" type="presOf" srcId="{94D06DC9-CEA5-40B3-A742-6A204043BD34}" destId="{194ED530-4597-4B00-889D-0AC0545D3CC4}" srcOrd="1" destOrd="0" presId="urn:microsoft.com/office/officeart/2008/layout/HalfCircleOrganizationChart"/>
    <dgm:cxn modelId="{A780D35D-7F70-46A8-B9B7-878F5A28D4A5}" srcId="{D7ACDB2C-D6EF-4EEF-B910-E37244A435DD}" destId="{41918BE6-9BF0-4FA9-9369-90933BA1008D}" srcOrd="0" destOrd="0" parTransId="{D2A254C5-5BF9-4ECA-971D-B05339B6273D}" sibTransId="{F84CEF4B-ABD9-4798-84A8-832F54F719C0}"/>
    <dgm:cxn modelId="{B764D861-FC74-4E6C-A289-7F95B6598BBE}" type="presOf" srcId="{91C2190E-E136-4140-A2AD-B781AC006030}" destId="{E30B4AD4-1AFD-4BCA-8A05-33FC2180D670}" srcOrd="1" destOrd="0" presId="urn:microsoft.com/office/officeart/2008/layout/HalfCircleOrganizationChart"/>
    <dgm:cxn modelId="{0B375C48-F25A-4C83-9283-13302BFDA76B}" type="presOf" srcId="{94D06DC9-CEA5-40B3-A742-6A204043BD34}" destId="{14731648-ECB8-43E1-AE9A-A4661BEEF184}" srcOrd="0" destOrd="0" presId="urn:microsoft.com/office/officeart/2008/layout/HalfCircleOrganizationChart"/>
    <dgm:cxn modelId="{6AB60C4A-12A4-4CB2-B6DE-D23E7A574E0E}" type="presOf" srcId="{BEE6AB03-F68C-4388-A4AE-9CAB89853A15}" destId="{30EC8FEB-4BB4-4BCB-808D-C58030C4FA26}" srcOrd="0" destOrd="0" presId="urn:microsoft.com/office/officeart/2008/layout/HalfCircleOrganizationChart"/>
    <dgm:cxn modelId="{D4D6CD4D-0C0A-4462-8520-961258F7361E}" type="presOf" srcId="{38257E34-DB8B-44A3-9F04-3929EAF5A1D1}" destId="{1E6AC113-6BA7-4880-A59E-8921F5680A36}" srcOrd="0" destOrd="0" presId="urn:microsoft.com/office/officeart/2008/layout/HalfCircleOrganizationChart"/>
    <dgm:cxn modelId="{34CE0570-4F3E-44F3-9117-655E39480C60}" type="presOf" srcId="{BFD8E468-837D-4F5C-AE97-C36E1ECE40F8}" destId="{C5E8C788-AB82-47AD-87E6-B6B7041EBE4D}" srcOrd="1" destOrd="0" presId="urn:microsoft.com/office/officeart/2008/layout/HalfCircleOrganizationChart"/>
    <dgm:cxn modelId="{192E1B50-9CCA-4509-8B28-B7F0F0EB060A}" srcId="{38257E34-DB8B-44A3-9F04-3929EAF5A1D1}" destId="{94D06DC9-CEA5-40B3-A742-6A204043BD34}" srcOrd="0" destOrd="0" parTransId="{94259D7F-DD90-4744-8AB9-319B3CF4DFF5}" sibTransId="{B8635B9C-AF29-4EAF-910F-B62AFBC5AD89}"/>
    <dgm:cxn modelId="{367D6278-7606-4DE6-A351-71FD6FF05907}" srcId="{D7ACDB2C-D6EF-4EEF-B910-E37244A435DD}" destId="{26E8DB61-8D2D-4E69-B92F-0CA229651C56}" srcOrd="1" destOrd="0" parTransId="{FADB4038-63A9-4F4A-8CF7-4358E9A3FF46}" sibTransId="{C1F75513-2716-467E-8316-46C7A38B5330}"/>
    <dgm:cxn modelId="{AA3DD07B-1FCB-41C3-819B-E36773304266}" srcId="{BFD8E468-837D-4F5C-AE97-C36E1ECE40F8}" destId="{BEE6AB03-F68C-4388-A4AE-9CAB89853A15}" srcOrd="1" destOrd="0" parTransId="{94862CD8-F8A9-4279-8AB5-E5EB9CBE1997}" sibTransId="{C07DE5DC-8394-4B64-8C87-3EFA8C6638C2}"/>
    <dgm:cxn modelId="{02A0CE8A-819F-4AB1-B017-74951CD69124}" type="presOf" srcId="{D7ACDB2C-D6EF-4EEF-B910-E37244A435DD}" destId="{2AAA1B5C-B9AA-4CC3-AC60-E85B498EEE39}" srcOrd="0" destOrd="0" presId="urn:microsoft.com/office/officeart/2008/layout/HalfCircleOrganizationChart"/>
    <dgm:cxn modelId="{39D3AE9E-E7BE-496C-9834-F5E1FE10957C}" type="presOf" srcId="{6F6BA5D3-59CD-4DBC-AD56-8AA2CA1E6CB1}" destId="{C64C840D-0E99-43C9-8765-3D26B8EC046C}" srcOrd="0" destOrd="0" presId="urn:microsoft.com/office/officeart/2008/layout/HalfCircleOrganizationChart"/>
    <dgm:cxn modelId="{5C64EB9E-AAA4-4BE3-91CA-12FA65F0A476}" srcId="{94D06DC9-CEA5-40B3-A742-6A204043BD34}" destId="{BFD8E468-837D-4F5C-AE97-C36E1ECE40F8}" srcOrd="0" destOrd="0" parTransId="{A923F562-36AE-4298-9941-869412CB128D}" sibTransId="{2DCDB334-EB54-4948-BA9F-FB760B9D22B0}"/>
    <dgm:cxn modelId="{987AFBA6-4204-4432-BB42-43BA80E20102}" type="presOf" srcId="{41918BE6-9BF0-4FA9-9369-90933BA1008D}" destId="{07852BC4-67AE-43CC-978B-017FEAA56E36}" srcOrd="1" destOrd="0" presId="urn:microsoft.com/office/officeart/2008/layout/HalfCircleOrganizationChart"/>
    <dgm:cxn modelId="{A333C3B5-82E9-4745-8265-FD67EE3DEF64}" type="presOf" srcId="{91C2190E-E136-4140-A2AD-B781AC006030}" destId="{CA60E2DC-F906-4647-88BA-D09A239AFE44}" srcOrd="0" destOrd="0" presId="urn:microsoft.com/office/officeart/2008/layout/HalfCircleOrganizationChart"/>
    <dgm:cxn modelId="{8450D6BA-522C-48FB-8749-C7B7B14E6BF9}" type="presOf" srcId="{D7ACDB2C-D6EF-4EEF-B910-E37244A435DD}" destId="{F7D5A366-7F6D-4048-8C94-B71A5186F7B3}" srcOrd="1" destOrd="0" presId="urn:microsoft.com/office/officeart/2008/layout/HalfCircleOrganizationChart"/>
    <dgm:cxn modelId="{A12ADDBB-D39F-483B-A7F4-95C22E9CA0A3}" type="presOf" srcId="{26E8DB61-8D2D-4E69-B92F-0CA229651C56}" destId="{21BB2FA9-6F7B-41FC-9DA3-00400B3EBB23}" srcOrd="1" destOrd="0" presId="urn:microsoft.com/office/officeart/2008/layout/HalfCircleOrganizationChart"/>
    <dgm:cxn modelId="{64301EBF-5377-4679-AE5D-36CD19538626}" type="presOf" srcId="{A923F562-36AE-4298-9941-869412CB128D}" destId="{F2210C7F-FAB2-423B-B78D-9E44F1AFC860}" srcOrd="0" destOrd="0" presId="urn:microsoft.com/office/officeart/2008/layout/HalfCircleOrganizationChart"/>
    <dgm:cxn modelId="{A6DE52BF-1A03-4BBD-931A-B067BCA4AED6}" srcId="{BFD8E468-837D-4F5C-AE97-C36E1ECE40F8}" destId="{91C2190E-E136-4140-A2AD-B781AC006030}" srcOrd="0" destOrd="0" parTransId="{6F6BA5D3-59CD-4DBC-AD56-8AA2CA1E6CB1}" sibTransId="{2F274E95-CD37-4575-B3F9-78999D43587A}"/>
    <dgm:cxn modelId="{8688EEC7-AE48-432B-919F-E10C4B13C12A}" type="presOf" srcId="{26E8DB61-8D2D-4E69-B92F-0CA229651C56}" destId="{3ACC8134-B4F4-4863-8580-BA6D65FB050E}" srcOrd="0" destOrd="0" presId="urn:microsoft.com/office/officeart/2008/layout/HalfCircleOrganizationChart"/>
    <dgm:cxn modelId="{489B05D1-D710-4120-88EE-254A820EAE80}" type="presOf" srcId="{D2A254C5-5BF9-4ECA-971D-B05339B6273D}" destId="{0AABC0EC-8AF5-447F-A60A-9CCDAAF122F5}" srcOrd="0" destOrd="0" presId="urn:microsoft.com/office/officeart/2008/layout/HalfCircleOrganizationChart"/>
    <dgm:cxn modelId="{401321EF-02DD-4A15-A0D9-C95943CBD865}" type="presOf" srcId="{FADB4038-63A9-4F4A-8CF7-4358E9A3FF46}" destId="{5CE55521-E232-4D52-A464-0A7173874FF0}" srcOrd="0" destOrd="0" presId="urn:microsoft.com/office/officeart/2008/layout/HalfCircleOrganizationChart"/>
    <dgm:cxn modelId="{3ACD2FF0-768F-4C36-B879-CD6A83CF32DC}" srcId="{94D06DC9-CEA5-40B3-A742-6A204043BD34}" destId="{D7ACDB2C-D6EF-4EEF-B910-E37244A435DD}" srcOrd="1" destOrd="0" parTransId="{5BBB79C0-FAB5-47F0-8C66-2ADE74986D83}" sibTransId="{2F48DDCB-867E-4553-9B60-07B7232E773D}"/>
    <dgm:cxn modelId="{62574CF4-9D81-4A97-BC46-4FA1A42537D8}" type="presOf" srcId="{5BBB79C0-FAB5-47F0-8C66-2ADE74986D83}" destId="{475A6206-3E84-4250-AF6E-6009BE10EAAB}" srcOrd="0" destOrd="0" presId="urn:microsoft.com/office/officeart/2008/layout/HalfCircleOrganizationChart"/>
    <dgm:cxn modelId="{24C97B1C-2824-42B4-8C76-BDE1B43CED28}" type="presParOf" srcId="{1E6AC113-6BA7-4880-A59E-8921F5680A36}" destId="{01F6D944-6792-4563-B8A6-52D153509F0C}" srcOrd="0" destOrd="0" presId="urn:microsoft.com/office/officeart/2008/layout/HalfCircleOrganizationChart"/>
    <dgm:cxn modelId="{E7F44972-258F-4789-B257-966253F383EA}" type="presParOf" srcId="{01F6D944-6792-4563-B8A6-52D153509F0C}" destId="{B8DFFFA9-08E1-4332-9D07-3EDCE683E838}" srcOrd="0" destOrd="0" presId="urn:microsoft.com/office/officeart/2008/layout/HalfCircleOrganizationChart"/>
    <dgm:cxn modelId="{2B7DB0E3-62D4-4386-92BB-CC8A8A560706}" type="presParOf" srcId="{B8DFFFA9-08E1-4332-9D07-3EDCE683E838}" destId="{14731648-ECB8-43E1-AE9A-A4661BEEF184}" srcOrd="0" destOrd="0" presId="urn:microsoft.com/office/officeart/2008/layout/HalfCircleOrganizationChart"/>
    <dgm:cxn modelId="{6E1919A1-76FC-4AD0-81DA-7BC925A728DE}" type="presParOf" srcId="{B8DFFFA9-08E1-4332-9D07-3EDCE683E838}" destId="{812335A3-98DD-4F47-956C-A58C5F3792AC}" srcOrd="1" destOrd="0" presId="urn:microsoft.com/office/officeart/2008/layout/HalfCircleOrganizationChart"/>
    <dgm:cxn modelId="{54746EBC-78AB-455F-990F-31CAC3356665}" type="presParOf" srcId="{B8DFFFA9-08E1-4332-9D07-3EDCE683E838}" destId="{36322641-F7AA-4822-A59A-EB0921C55454}" srcOrd="2" destOrd="0" presId="urn:microsoft.com/office/officeart/2008/layout/HalfCircleOrganizationChart"/>
    <dgm:cxn modelId="{61A9D2F8-FCE9-4F36-AF48-F77FD0D24AF3}" type="presParOf" srcId="{B8DFFFA9-08E1-4332-9D07-3EDCE683E838}" destId="{194ED530-4597-4B00-889D-0AC0545D3CC4}" srcOrd="3" destOrd="0" presId="urn:microsoft.com/office/officeart/2008/layout/HalfCircleOrganizationChart"/>
    <dgm:cxn modelId="{BF205F4B-F5B8-425C-81BA-1D82FD313420}" type="presParOf" srcId="{01F6D944-6792-4563-B8A6-52D153509F0C}" destId="{84F3E661-D6B9-496B-A277-408D06092DCA}" srcOrd="1" destOrd="0" presId="urn:microsoft.com/office/officeart/2008/layout/HalfCircleOrganizationChart"/>
    <dgm:cxn modelId="{5ACD1A0F-45D8-4147-A999-416CAC0B70E0}" type="presParOf" srcId="{84F3E661-D6B9-496B-A277-408D06092DCA}" destId="{F2210C7F-FAB2-423B-B78D-9E44F1AFC860}" srcOrd="0" destOrd="0" presId="urn:microsoft.com/office/officeart/2008/layout/HalfCircleOrganizationChart"/>
    <dgm:cxn modelId="{3368ED9B-1C30-4679-A8B8-E528AEE3A997}" type="presParOf" srcId="{84F3E661-D6B9-496B-A277-408D06092DCA}" destId="{898D3328-8AAD-42D0-94D2-8FA3FEC7666F}" srcOrd="1" destOrd="0" presId="urn:microsoft.com/office/officeart/2008/layout/HalfCircleOrganizationChart"/>
    <dgm:cxn modelId="{956E1A00-D7BB-4052-9881-51F25E8C2665}" type="presParOf" srcId="{898D3328-8AAD-42D0-94D2-8FA3FEC7666F}" destId="{18F2F116-D8BA-4EB2-816F-F332B1CD941F}" srcOrd="0" destOrd="0" presId="urn:microsoft.com/office/officeart/2008/layout/HalfCircleOrganizationChart"/>
    <dgm:cxn modelId="{FFA7CB8B-B0FE-44BE-B49A-A9C891FE644F}" type="presParOf" srcId="{18F2F116-D8BA-4EB2-816F-F332B1CD941F}" destId="{204ACB9F-6A35-4D5B-8F34-E41343AD8E50}" srcOrd="0" destOrd="0" presId="urn:microsoft.com/office/officeart/2008/layout/HalfCircleOrganizationChart"/>
    <dgm:cxn modelId="{D0D4605C-22D7-4450-8E96-ECE959EAD7B6}" type="presParOf" srcId="{18F2F116-D8BA-4EB2-816F-F332B1CD941F}" destId="{8BA0ADDD-857E-4DD6-B1E7-5DBCAC203663}" srcOrd="1" destOrd="0" presId="urn:microsoft.com/office/officeart/2008/layout/HalfCircleOrganizationChart"/>
    <dgm:cxn modelId="{EE712B29-9E5A-46B1-BD4D-27E38C8E4BDE}" type="presParOf" srcId="{18F2F116-D8BA-4EB2-816F-F332B1CD941F}" destId="{B5560EC4-D11F-4A00-92BC-F2D31675BF0C}" srcOrd="2" destOrd="0" presId="urn:microsoft.com/office/officeart/2008/layout/HalfCircleOrganizationChart"/>
    <dgm:cxn modelId="{55610EF8-F0F3-4934-916D-319605710E60}" type="presParOf" srcId="{18F2F116-D8BA-4EB2-816F-F332B1CD941F}" destId="{C5E8C788-AB82-47AD-87E6-B6B7041EBE4D}" srcOrd="3" destOrd="0" presId="urn:microsoft.com/office/officeart/2008/layout/HalfCircleOrganizationChart"/>
    <dgm:cxn modelId="{25C9DBBD-6ED1-42BD-B45C-8162BB26075A}" type="presParOf" srcId="{898D3328-8AAD-42D0-94D2-8FA3FEC7666F}" destId="{1E976D59-C8AD-41BA-84FD-4318DBFB496C}" srcOrd="1" destOrd="0" presId="urn:microsoft.com/office/officeart/2008/layout/HalfCircleOrganizationChart"/>
    <dgm:cxn modelId="{9C1092FD-6393-43CC-B9DA-B6A4DABDE305}" type="presParOf" srcId="{1E976D59-C8AD-41BA-84FD-4318DBFB496C}" destId="{C64C840D-0E99-43C9-8765-3D26B8EC046C}" srcOrd="0" destOrd="0" presId="urn:microsoft.com/office/officeart/2008/layout/HalfCircleOrganizationChart"/>
    <dgm:cxn modelId="{A861CCEB-11C2-4E61-8500-B3E91CB6DB71}" type="presParOf" srcId="{1E976D59-C8AD-41BA-84FD-4318DBFB496C}" destId="{13375BB3-1446-4CEE-A497-1F0081AC3122}" srcOrd="1" destOrd="0" presId="urn:microsoft.com/office/officeart/2008/layout/HalfCircleOrganizationChart"/>
    <dgm:cxn modelId="{21525555-7347-4923-A9C2-928DB6E7416B}" type="presParOf" srcId="{13375BB3-1446-4CEE-A497-1F0081AC3122}" destId="{4CF41055-0CDF-4978-B36D-19D4BC697CCF}" srcOrd="0" destOrd="0" presId="urn:microsoft.com/office/officeart/2008/layout/HalfCircleOrganizationChart"/>
    <dgm:cxn modelId="{BFD02C48-3FE5-41FD-B285-3A0FA6474FE3}" type="presParOf" srcId="{4CF41055-0CDF-4978-B36D-19D4BC697CCF}" destId="{CA60E2DC-F906-4647-88BA-D09A239AFE44}" srcOrd="0" destOrd="0" presId="urn:microsoft.com/office/officeart/2008/layout/HalfCircleOrganizationChart"/>
    <dgm:cxn modelId="{EC1CBDA2-C07C-4B4E-AF1D-905042FAF151}" type="presParOf" srcId="{4CF41055-0CDF-4978-B36D-19D4BC697CCF}" destId="{033BF473-5811-495C-BC10-685227259104}" srcOrd="1" destOrd="0" presId="urn:microsoft.com/office/officeart/2008/layout/HalfCircleOrganizationChart"/>
    <dgm:cxn modelId="{87E035D8-BAE5-4530-B2C8-F647CCF5886A}" type="presParOf" srcId="{4CF41055-0CDF-4978-B36D-19D4BC697CCF}" destId="{268A29F3-A96C-4F6E-ABE2-9A200C518E03}" srcOrd="2" destOrd="0" presId="urn:microsoft.com/office/officeart/2008/layout/HalfCircleOrganizationChart"/>
    <dgm:cxn modelId="{6F1EF3AD-6A44-4C3B-A19D-CC863B275B18}" type="presParOf" srcId="{4CF41055-0CDF-4978-B36D-19D4BC697CCF}" destId="{E30B4AD4-1AFD-4BCA-8A05-33FC2180D670}" srcOrd="3" destOrd="0" presId="urn:microsoft.com/office/officeart/2008/layout/HalfCircleOrganizationChart"/>
    <dgm:cxn modelId="{A2C3183F-3DE2-4A84-B9EA-83583DBA36AE}" type="presParOf" srcId="{13375BB3-1446-4CEE-A497-1F0081AC3122}" destId="{E230FAEA-3DB7-4DC2-98BC-4B3FA172C888}" srcOrd="1" destOrd="0" presId="urn:microsoft.com/office/officeart/2008/layout/HalfCircleOrganizationChart"/>
    <dgm:cxn modelId="{A65C06C1-31BE-45B3-9503-BE143B99B307}" type="presParOf" srcId="{13375BB3-1446-4CEE-A497-1F0081AC3122}" destId="{CE0BB173-A1F8-4A21-B960-162F9E871180}" srcOrd="2" destOrd="0" presId="urn:microsoft.com/office/officeart/2008/layout/HalfCircleOrganizationChart"/>
    <dgm:cxn modelId="{798CCE93-0725-43E5-B205-BBC8BF1D4EB3}" type="presParOf" srcId="{1E976D59-C8AD-41BA-84FD-4318DBFB496C}" destId="{F58BC3D6-9E22-42D4-88A4-008B755F2F5A}" srcOrd="2" destOrd="0" presId="urn:microsoft.com/office/officeart/2008/layout/HalfCircleOrganizationChart"/>
    <dgm:cxn modelId="{412FC041-AD27-46D4-BF05-982D2E8FA251}" type="presParOf" srcId="{1E976D59-C8AD-41BA-84FD-4318DBFB496C}" destId="{162413D8-FFB2-460B-A552-F4E17F9F5529}" srcOrd="3" destOrd="0" presId="urn:microsoft.com/office/officeart/2008/layout/HalfCircleOrganizationChart"/>
    <dgm:cxn modelId="{7595E80F-8431-4B28-AD0D-AC1A85CCC560}" type="presParOf" srcId="{162413D8-FFB2-460B-A552-F4E17F9F5529}" destId="{9F755489-243C-4E75-852A-C801198C0860}" srcOrd="0" destOrd="0" presId="urn:microsoft.com/office/officeart/2008/layout/HalfCircleOrganizationChart"/>
    <dgm:cxn modelId="{9B5F1015-BB7C-416D-8B95-9F432DDED631}" type="presParOf" srcId="{9F755489-243C-4E75-852A-C801198C0860}" destId="{30EC8FEB-4BB4-4BCB-808D-C58030C4FA26}" srcOrd="0" destOrd="0" presId="urn:microsoft.com/office/officeart/2008/layout/HalfCircleOrganizationChart"/>
    <dgm:cxn modelId="{D07C92AD-BF36-4F69-B540-2B5DDE60EA08}" type="presParOf" srcId="{9F755489-243C-4E75-852A-C801198C0860}" destId="{26FB193F-F847-4960-93D2-497AF769DFD8}" srcOrd="1" destOrd="0" presId="urn:microsoft.com/office/officeart/2008/layout/HalfCircleOrganizationChart"/>
    <dgm:cxn modelId="{493EF8C5-7479-4D9B-943C-4E3E27AB3B8B}" type="presParOf" srcId="{9F755489-243C-4E75-852A-C801198C0860}" destId="{D64804AA-62D0-4DD9-B507-0C6C0234D731}" srcOrd="2" destOrd="0" presId="urn:microsoft.com/office/officeart/2008/layout/HalfCircleOrganizationChart"/>
    <dgm:cxn modelId="{CC79FBB8-7139-4F25-897C-FFCF3D200BD8}" type="presParOf" srcId="{9F755489-243C-4E75-852A-C801198C0860}" destId="{8BF6E4A1-369D-4E69-B470-233C29AB369C}" srcOrd="3" destOrd="0" presId="urn:microsoft.com/office/officeart/2008/layout/HalfCircleOrganizationChart"/>
    <dgm:cxn modelId="{8A36D791-813E-45A8-BE5E-0E388A317C4C}" type="presParOf" srcId="{162413D8-FFB2-460B-A552-F4E17F9F5529}" destId="{936939D3-5898-4CDE-9C4C-E363BE647CE3}" srcOrd="1" destOrd="0" presId="urn:microsoft.com/office/officeart/2008/layout/HalfCircleOrganizationChart"/>
    <dgm:cxn modelId="{D357E04B-0BE8-40CA-8269-867E283E9D25}" type="presParOf" srcId="{162413D8-FFB2-460B-A552-F4E17F9F5529}" destId="{E9D8AF62-FB1A-43C3-8C06-DCE09A76A808}" srcOrd="2" destOrd="0" presId="urn:microsoft.com/office/officeart/2008/layout/HalfCircleOrganizationChart"/>
    <dgm:cxn modelId="{40BDF82B-63BB-457E-BEA4-20A70B2F3E08}" type="presParOf" srcId="{898D3328-8AAD-42D0-94D2-8FA3FEC7666F}" destId="{A900E193-1ED5-433A-B6DF-10D005B04422}" srcOrd="2" destOrd="0" presId="urn:microsoft.com/office/officeart/2008/layout/HalfCircleOrganizationChart"/>
    <dgm:cxn modelId="{393F3362-B7A5-478A-969A-8900641BAC03}" type="presParOf" srcId="{84F3E661-D6B9-496B-A277-408D06092DCA}" destId="{475A6206-3E84-4250-AF6E-6009BE10EAAB}" srcOrd="2" destOrd="0" presId="urn:microsoft.com/office/officeart/2008/layout/HalfCircleOrganizationChart"/>
    <dgm:cxn modelId="{54948C0F-73B2-425C-B55F-E5B0B34DAF2A}" type="presParOf" srcId="{84F3E661-D6B9-496B-A277-408D06092DCA}" destId="{CC047729-D98D-4A13-B049-5D8C36B3D275}" srcOrd="3" destOrd="0" presId="urn:microsoft.com/office/officeart/2008/layout/HalfCircleOrganizationChart"/>
    <dgm:cxn modelId="{308527D6-11B8-4A60-B1F8-ECD344A83F78}" type="presParOf" srcId="{CC047729-D98D-4A13-B049-5D8C36B3D275}" destId="{4EBF78BA-080B-4CEC-ABA7-880ABB7FF1A8}" srcOrd="0" destOrd="0" presId="urn:microsoft.com/office/officeart/2008/layout/HalfCircleOrganizationChart"/>
    <dgm:cxn modelId="{08C760A5-BDDA-41CE-AC22-112CBD3ED25B}" type="presParOf" srcId="{4EBF78BA-080B-4CEC-ABA7-880ABB7FF1A8}" destId="{2AAA1B5C-B9AA-4CC3-AC60-E85B498EEE39}" srcOrd="0" destOrd="0" presId="urn:microsoft.com/office/officeart/2008/layout/HalfCircleOrganizationChart"/>
    <dgm:cxn modelId="{9F719178-C8B6-492C-B3D5-46237B4F3BF6}" type="presParOf" srcId="{4EBF78BA-080B-4CEC-ABA7-880ABB7FF1A8}" destId="{F4F9BE7E-0A08-4098-8881-2AC5DF68DD13}" srcOrd="1" destOrd="0" presId="urn:microsoft.com/office/officeart/2008/layout/HalfCircleOrganizationChart"/>
    <dgm:cxn modelId="{75E72C69-0A02-47EA-B5AF-C22380605B03}" type="presParOf" srcId="{4EBF78BA-080B-4CEC-ABA7-880ABB7FF1A8}" destId="{53CE40D2-8431-4715-B7DC-91BFB901E906}" srcOrd="2" destOrd="0" presId="urn:microsoft.com/office/officeart/2008/layout/HalfCircleOrganizationChart"/>
    <dgm:cxn modelId="{0B527362-7D11-431C-83C5-77BDC05D4962}" type="presParOf" srcId="{4EBF78BA-080B-4CEC-ABA7-880ABB7FF1A8}" destId="{F7D5A366-7F6D-4048-8C94-B71A5186F7B3}" srcOrd="3" destOrd="0" presId="urn:microsoft.com/office/officeart/2008/layout/HalfCircleOrganizationChart"/>
    <dgm:cxn modelId="{E5823E1A-13FB-47D5-BE17-D6772325FF1A}" type="presParOf" srcId="{CC047729-D98D-4A13-B049-5D8C36B3D275}" destId="{A5F63C25-A556-4D57-A520-E2370A052F3F}" srcOrd="1" destOrd="0" presId="urn:microsoft.com/office/officeart/2008/layout/HalfCircleOrganizationChart"/>
    <dgm:cxn modelId="{9C5847DF-5B5D-4B45-9F75-FEFA9E147603}" type="presParOf" srcId="{A5F63C25-A556-4D57-A520-E2370A052F3F}" destId="{0AABC0EC-8AF5-447F-A60A-9CCDAAF122F5}" srcOrd="0" destOrd="0" presId="urn:microsoft.com/office/officeart/2008/layout/HalfCircleOrganizationChart"/>
    <dgm:cxn modelId="{E456CD6C-AA73-4658-86A9-EE304C126A70}" type="presParOf" srcId="{A5F63C25-A556-4D57-A520-E2370A052F3F}" destId="{B884832F-A8E5-4493-B55C-F0B72EA9CA00}" srcOrd="1" destOrd="0" presId="urn:microsoft.com/office/officeart/2008/layout/HalfCircleOrganizationChart"/>
    <dgm:cxn modelId="{753A924C-F28F-40EB-A936-A52A636084BD}" type="presParOf" srcId="{B884832F-A8E5-4493-B55C-F0B72EA9CA00}" destId="{EA97603C-3693-4D3D-9AF6-6000D304404B}" srcOrd="0" destOrd="0" presId="urn:microsoft.com/office/officeart/2008/layout/HalfCircleOrganizationChart"/>
    <dgm:cxn modelId="{EBC330A8-6342-488A-9113-E193A37940C4}" type="presParOf" srcId="{EA97603C-3693-4D3D-9AF6-6000D304404B}" destId="{81032794-16B5-462F-998E-ECFC218F1EE2}" srcOrd="0" destOrd="0" presId="urn:microsoft.com/office/officeart/2008/layout/HalfCircleOrganizationChart"/>
    <dgm:cxn modelId="{9DFC190A-B1B5-434F-B255-296EB0ECD10F}" type="presParOf" srcId="{EA97603C-3693-4D3D-9AF6-6000D304404B}" destId="{0EE19346-9448-4E06-A11E-9A6948EFC139}" srcOrd="1" destOrd="0" presId="urn:microsoft.com/office/officeart/2008/layout/HalfCircleOrganizationChart"/>
    <dgm:cxn modelId="{901BDCEB-43E1-4DE9-82A4-33B65C121772}" type="presParOf" srcId="{EA97603C-3693-4D3D-9AF6-6000D304404B}" destId="{AD77370A-95A0-4AE1-82DD-9C31D2FB32F7}" srcOrd="2" destOrd="0" presId="urn:microsoft.com/office/officeart/2008/layout/HalfCircleOrganizationChart"/>
    <dgm:cxn modelId="{BB9270B8-ADD7-41FC-BB5C-2F8B63C05242}" type="presParOf" srcId="{EA97603C-3693-4D3D-9AF6-6000D304404B}" destId="{07852BC4-67AE-43CC-978B-017FEAA56E36}" srcOrd="3" destOrd="0" presId="urn:microsoft.com/office/officeart/2008/layout/HalfCircleOrganizationChart"/>
    <dgm:cxn modelId="{56403425-6261-4E0E-A134-1FD91C51941A}" type="presParOf" srcId="{B884832F-A8E5-4493-B55C-F0B72EA9CA00}" destId="{02C0B2D9-0C9C-4F9E-926A-7507472E7701}" srcOrd="1" destOrd="0" presId="urn:microsoft.com/office/officeart/2008/layout/HalfCircleOrganizationChart"/>
    <dgm:cxn modelId="{1E14AFF4-086C-471D-9EDB-E45A46B24F9C}" type="presParOf" srcId="{B884832F-A8E5-4493-B55C-F0B72EA9CA00}" destId="{3888D8A5-A365-4A9D-8FE0-A2B5A23CEDC4}" srcOrd="2" destOrd="0" presId="urn:microsoft.com/office/officeart/2008/layout/HalfCircleOrganizationChart"/>
    <dgm:cxn modelId="{62B09CE7-648E-48EF-80D9-6EE505496443}" type="presParOf" srcId="{A5F63C25-A556-4D57-A520-E2370A052F3F}" destId="{5CE55521-E232-4D52-A464-0A7173874FF0}" srcOrd="2" destOrd="0" presId="urn:microsoft.com/office/officeart/2008/layout/HalfCircleOrganizationChart"/>
    <dgm:cxn modelId="{1C4E0C48-ECCB-41E7-A635-D6E6A1CD2872}" type="presParOf" srcId="{A5F63C25-A556-4D57-A520-E2370A052F3F}" destId="{38825B74-410B-4748-BDAF-D438B0EBF760}" srcOrd="3" destOrd="0" presId="urn:microsoft.com/office/officeart/2008/layout/HalfCircleOrganizationChart"/>
    <dgm:cxn modelId="{7CFEA78A-5488-48E6-B7D9-74609D2ABC44}" type="presParOf" srcId="{38825B74-410B-4748-BDAF-D438B0EBF760}" destId="{00E30DEB-FAC6-4211-9BC2-0D4726EA2B74}" srcOrd="0" destOrd="0" presId="urn:microsoft.com/office/officeart/2008/layout/HalfCircleOrganizationChart"/>
    <dgm:cxn modelId="{E86C4902-4D67-472C-B69B-78FCC46C7FCF}" type="presParOf" srcId="{00E30DEB-FAC6-4211-9BC2-0D4726EA2B74}" destId="{3ACC8134-B4F4-4863-8580-BA6D65FB050E}" srcOrd="0" destOrd="0" presId="urn:microsoft.com/office/officeart/2008/layout/HalfCircleOrganizationChart"/>
    <dgm:cxn modelId="{F16B69A0-5EE6-4317-9EC8-597BEF7E22D0}" type="presParOf" srcId="{00E30DEB-FAC6-4211-9BC2-0D4726EA2B74}" destId="{AB20DB89-4893-49C2-90E6-598A2C1FE954}" srcOrd="1" destOrd="0" presId="urn:microsoft.com/office/officeart/2008/layout/HalfCircleOrganizationChart"/>
    <dgm:cxn modelId="{CE49939E-C2AA-4F9E-A032-CE0727190225}" type="presParOf" srcId="{00E30DEB-FAC6-4211-9BC2-0D4726EA2B74}" destId="{1812E311-8BB4-4077-8F7D-87760A58891C}" srcOrd="2" destOrd="0" presId="urn:microsoft.com/office/officeart/2008/layout/HalfCircleOrganizationChart"/>
    <dgm:cxn modelId="{B1227E7D-8F54-496F-B9BF-29B0FCD8E587}" type="presParOf" srcId="{00E30DEB-FAC6-4211-9BC2-0D4726EA2B74}" destId="{21BB2FA9-6F7B-41FC-9DA3-00400B3EBB23}" srcOrd="3" destOrd="0" presId="urn:microsoft.com/office/officeart/2008/layout/HalfCircleOrganizationChart"/>
    <dgm:cxn modelId="{CD22EA45-BA87-415B-A271-528EF5A20A6D}" type="presParOf" srcId="{38825B74-410B-4748-BDAF-D438B0EBF760}" destId="{781FA3FE-99D7-45A6-AD1A-2CE14E3F2A36}" srcOrd="1" destOrd="0" presId="urn:microsoft.com/office/officeart/2008/layout/HalfCircleOrganizationChart"/>
    <dgm:cxn modelId="{9F47E7E4-887C-4B9F-BE04-D25B9B58AB14}" type="presParOf" srcId="{38825B74-410B-4748-BDAF-D438B0EBF760}" destId="{88B8DDEA-C25B-4309-8429-CC8CA4C96CF5}" srcOrd="2" destOrd="0" presId="urn:microsoft.com/office/officeart/2008/layout/HalfCircleOrganizationChart"/>
    <dgm:cxn modelId="{2A66CB5E-5285-4FD3-8424-B5AAC12B94E2}" type="presParOf" srcId="{CC047729-D98D-4A13-B049-5D8C36B3D275}" destId="{1C5836AB-9E80-4869-B38D-BE3581FC178D}" srcOrd="2" destOrd="0" presId="urn:microsoft.com/office/officeart/2008/layout/HalfCircleOrganizationChart"/>
    <dgm:cxn modelId="{934DFE2D-6410-49E0-9505-3B4D656D9BA1}" type="presParOf" srcId="{01F6D944-6792-4563-B8A6-52D153509F0C}" destId="{4CB5697F-67A5-4F4C-9143-8EB24DDCA6D1}" srcOrd="2" destOrd="0" presId="urn:microsoft.com/office/officeart/2008/layout/HalfCircleOrganizationChar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0C358-AC12-467E-B6FF-18E76C8749C3}">
      <dsp:nvSpPr>
        <dsp:cNvPr id="0" name=""/>
        <dsp:cNvSpPr/>
      </dsp:nvSpPr>
      <dsp:spPr>
        <a:xfrm>
          <a:off x="0" y="4689"/>
          <a:ext cx="6643273" cy="99886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A1F0C2-D453-499C-B595-82C5A228F504}">
      <dsp:nvSpPr>
        <dsp:cNvPr id="0" name=""/>
        <dsp:cNvSpPr/>
      </dsp:nvSpPr>
      <dsp:spPr>
        <a:xfrm>
          <a:off x="302157" y="229434"/>
          <a:ext cx="549377" cy="5493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75FE14-FC2A-4914-B074-474CD3E433C2}">
      <dsp:nvSpPr>
        <dsp:cNvPr id="0" name=""/>
        <dsp:cNvSpPr/>
      </dsp:nvSpPr>
      <dsp:spPr>
        <a:xfrm>
          <a:off x="1153693" y="4689"/>
          <a:ext cx="2989472" cy="998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14" tIns="105714" rIns="105714" bIns="105714"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Segoe UI" panose="020B0502040204020203" pitchFamily="34" charset="0"/>
              <a:cs typeface="Segoe UI" panose="020B0502040204020203" pitchFamily="34" charset="0"/>
            </a:rPr>
            <a:t>Notebook as UX</a:t>
          </a:r>
        </a:p>
      </dsp:txBody>
      <dsp:txXfrm>
        <a:off x="1153693" y="4689"/>
        <a:ext cx="2989472" cy="998868"/>
      </dsp:txXfrm>
    </dsp:sp>
    <dsp:sp modelId="{3FA5EE73-4E75-4183-BF59-E5A3525D3AAA}">
      <dsp:nvSpPr>
        <dsp:cNvPr id="0" name=""/>
        <dsp:cNvSpPr/>
      </dsp:nvSpPr>
      <dsp:spPr>
        <a:xfrm>
          <a:off x="4143165" y="4689"/>
          <a:ext cx="2500107" cy="998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14" tIns="105714" rIns="105714" bIns="105714" numCol="1" spcCol="1270" anchor="ctr" anchorCtr="0">
          <a:noAutofit/>
        </a:bodyPr>
        <a:lstStyle/>
        <a:p>
          <a:pPr marL="0" lvl="0" indent="0" algn="l" defTabSz="488950">
            <a:lnSpc>
              <a:spcPct val="100000"/>
            </a:lnSpc>
            <a:spcBef>
              <a:spcPct val="0"/>
            </a:spcBef>
            <a:spcAft>
              <a:spcPct val="35000"/>
            </a:spcAft>
            <a:buNone/>
          </a:pPr>
          <a:r>
            <a:rPr lang="en-US" sz="1100" kern="1200">
              <a:latin typeface="Segoe UI" panose="020B0502040204020203" pitchFamily="34" charset="0"/>
              <a:cs typeface="Segoe UI" panose="020B0502040204020203" pitchFamily="34" charset="0"/>
            </a:rPr>
            <a:t>Deployment</a:t>
          </a:r>
        </a:p>
        <a:p>
          <a:pPr marL="0" lvl="0" indent="0" algn="l" defTabSz="488950">
            <a:lnSpc>
              <a:spcPct val="100000"/>
            </a:lnSpc>
            <a:spcBef>
              <a:spcPct val="0"/>
            </a:spcBef>
            <a:spcAft>
              <a:spcPct val="35000"/>
            </a:spcAft>
            <a:buNone/>
          </a:pPr>
          <a:r>
            <a:rPr lang="en-US" sz="1100" kern="1200" dirty="0">
              <a:latin typeface="Segoe UI" panose="020B0502040204020203" pitchFamily="34" charset="0"/>
              <a:cs typeface="Segoe UI" panose="020B0502040204020203" pitchFamily="34" charset="0"/>
            </a:rPr>
            <a:t>Troubleshooting</a:t>
          </a:r>
        </a:p>
      </dsp:txBody>
      <dsp:txXfrm>
        <a:off x="4143165" y="4689"/>
        <a:ext cx="2500107" cy="998868"/>
      </dsp:txXfrm>
    </dsp:sp>
    <dsp:sp modelId="{6D062354-D289-483F-8AA0-279E881DBB93}">
      <dsp:nvSpPr>
        <dsp:cNvPr id="0" name=""/>
        <dsp:cNvSpPr/>
      </dsp:nvSpPr>
      <dsp:spPr>
        <a:xfrm>
          <a:off x="0" y="1253275"/>
          <a:ext cx="6643273" cy="99886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CC4F0D-41BF-4B0A-8145-3FD8B6D957E1}">
      <dsp:nvSpPr>
        <dsp:cNvPr id="0" name=""/>
        <dsp:cNvSpPr/>
      </dsp:nvSpPr>
      <dsp:spPr>
        <a:xfrm>
          <a:off x="302157" y="1478020"/>
          <a:ext cx="549377" cy="5493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3867FC-B27D-41BD-AB12-048CFE4DB070}">
      <dsp:nvSpPr>
        <dsp:cNvPr id="0" name=""/>
        <dsp:cNvSpPr/>
      </dsp:nvSpPr>
      <dsp:spPr>
        <a:xfrm>
          <a:off x="1153693" y="1253275"/>
          <a:ext cx="2989472" cy="998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14" tIns="105714" rIns="105714" bIns="105714"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Segoe UI" panose="020B0502040204020203" pitchFamily="34" charset="0"/>
              <a:cs typeface="Segoe UI" panose="020B0502040204020203" pitchFamily="34" charset="0"/>
            </a:rPr>
            <a:t>Notebooks as Documentation</a:t>
          </a:r>
        </a:p>
      </dsp:txBody>
      <dsp:txXfrm>
        <a:off x="1153693" y="1253275"/>
        <a:ext cx="2989472" cy="998868"/>
      </dsp:txXfrm>
    </dsp:sp>
    <dsp:sp modelId="{CE36733D-0029-4BF4-A76D-AF5BC765B5F2}">
      <dsp:nvSpPr>
        <dsp:cNvPr id="0" name=""/>
        <dsp:cNvSpPr/>
      </dsp:nvSpPr>
      <dsp:spPr>
        <a:xfrm>
          <a:off x="4143165" y="1253275"/>
          <a:ext cx="2500107" cy="998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14" tIns="105714" rIns="105714" bIns="105714" numCol="1" spcCol="1270" anchor="ctr" anchorCtr="0">
          <a:noAutofit/>
        </a:bodyPr>
        <a:lstStyle/>
        <a:p>
          <a:pPr marL="0" lvl="0" indent="0" algn="l" defTabSz="488950">
            <a:lnSpc>
              <a:spcPct val="100000"/>
            </a:lnSpc>
            <a:spcBef>
              <a:spcPct val="0"/>
            </a:spcBef>
            <a:spcAft>
              <a:spcPct val="35000"/>
            </a:spcAft>
            <a:buNone/>
          </a:pPr>
          <a:r>
            <a:rPr lang="en-US" sz="1100" kern="1200" dirty="0">
              <a:latin typeface="Segoe UI" panose="020B0502040204020203" pitchFamily="34" charset="0"/>
              <a:cs typeface="Segoe UI" panose="020B0502040204020203" pitchFamily="34" charset="0"/>
            </a:rPr>
            <a:t>Documentation</a:t>
          </a:r>
        </a:p>
        <a:p>
          <a:pPr marL="0" lvl="0" indent="0" algn="l" defTabSz="488950">
            <a:lnSpc>
              <a:spcPct val="100000"/>
            </a:lnSpc>
            <a:spcBef>
              <a:spcPct val="0"/>
            </a:spcBef>
            <a:spcAft>
              <a:spcPct val="35000"/>
            </a:spcAft>
            <a:buNone/>
          </a:pPr>
          <a:r>
            <a:rPr lang="en-US" sz="1100" kern="1200" dirty="0">
              <a:latin typeface="Segoe UI" panose="020B0502040204020203" pitchFamily="34" charset="0"/>
              <a:cs typeface="Segoe UI" panose="020B0502040204020203" pitchFamily="34" charset="0"/>
            </a:rPr>
            <a:t>Education, Blogging</a:t>
          </a:r>
        </a:p>
        <a:p>
          <a:pPr marL="0" lvl="0" indent="0" algn="l" defTabSz="488950">
            <a:lnSpc>
              <a:spcPct val="100000"/>
            </a:lnSpc>
            <a:spcBef>
              <a:spcPct val="0"/>
            </a:spcBef>
            <a:spcAft>
              <a:spcPct val="35000"/>
            </a:spcAft>
            <a:buNone/>
          </a:pPr>
          <a:r>
            <a:rPr lang="en-US" sz="1100" kern="1200" dirty="0">
              <a:latin typeface="Segoe UI" panose="020B0502040204020203" pitchFamily="34" charset="0"/>
              <a:cs typeface="Segoe UI" panose="020B0502040204020203" pitchFamily="34" charset="0"/>
            </a:rPr>
            <a:t>Feature Discovery</a:t>
          </a:r>
        </a:p>
      </dsp:txBody>
      <dsp:txXfrm>
        <a:off x="4143165" y="1253275"/>
        <a:ext cx="2500107" cy="998868"/>
      </dsp:txXfrm>
    </dsp:sp>
    <dsp:sp modelId="{CBF488A6-0060-4211-A8B3-71FAD7309EB3}">
      <dsp:nvSpPr>
        <dsp:cNvPr id="0" name=""/>
        <dsp:cNvSpPr/>
      </dsp:nvSpPr>
      <dsp:spPr>
        <a:xfrm>
          <a:off x="0" y="2501860"/>
          <a:ext cx="6643273" cy="998868"/>
        </a:xfrm>
        <a:prstGeom prst="roundRect">
          <a:avLst>
            <a:gd name="adj" fmla="val 10000"/>
          </a:avLst>
        </a:prstGeom>
        <a:solidFill>
          <a:schemeClr val="accent3">
            <a:lumMod val="75000"/>
          </a:schemeClr>
        </a:solidFill>
        <a:ln>
          <a:noFill/>
        </a:ln>
        <a:effectLst/>
      </dsp:spPr>
      <dsp:style>
        <a:lnRef idx="0">
          <a:scrgbClr r="0" g="0" b="0"/>
        </a:lnRef>
        <a:fillRef idx="1">
          <a:scrgbClr r="0" g="0" b="0"/>
        </a:fillRef>
        <a:effectRef idx="0">
          <a:scrgbClr r="0" g="0" b="0"/>
        </a:effectRef>
        <a:fontRef idx="minor"/>
      </dsp:style>
    </dsp:sp>
    <dsp:sp modelId="{9A297DAF-BC0A-4E52-B790-A35504E74534}">
      <dsp:nvSpPr>
        <dsp:cNvPr id="0" name=""/>
        <dsp:cNvSpPr/>
      </dsp:nvSpPr>
      <dsp:spPr>
        <a:xfrm>
          <a:off x="302157" y="2726606"/>
          <a:ext cx="549377" cy="5493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9317BB-6A17-4B83-A3AC-1B730B6A50A5}">
      <dsp:nvSpPr>
        <dsp:cNvPr id="0" name=""/>
        <dsp:cNvSpPr/>
      </dsp:nvSpPr>
      <dsp:spPr>
        <a:xfrm>
          <a:off x="1153693" y="2501860"/>
          <a:ext cx="2989472" cy="998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14" tIns="105714" rIns="105714" bIns="105714"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Segoe UI" panose="020B0502040204020203" pitchFamily="34" charset="0"/>
              <a:cs typeface="Segoe UI" panose="020B0502040204020203" pitchFamily="34" charset="0"/>
            </a:rPr>
            <a:t>Notebooks for Collaboration</a:t>
          </a:r>
        </a:p>
      </dsp:txBody>
      <dsp:txXfrm>
        <a:off x="1153693" y="2501860"/>
        <a:ext cx="2989472" cy="998868"/>
      </dsp:txXfrm>
    </dsp:sp>
    <dsp:sp modelId="{6ED542A4-353D-4380-91FD-0A5FD001C45E}">
      <dsp:nvSpPr>
        <dsp:cNvPr id="0" name=""/>
        <dsp:cNvSpPr/>
      </dsp:nvSpPr>
      <dsp:spPr>
        <a:xfrm>
          <a:off x="4143165" y="2501860"/>
          <a:ext cx="2500107" cy="998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14" tIns="105714" rIns="105714" bIns="105714" numCol="1" spcCol="1270" anchor="ctr" anchorCtr="0">
          <a:noAutofit/>
        </a:bodyPr>
        <a:lstStyle/>
        <a:p>
          <a:pPr marL="0" lvl="0" indent="0" algn="l" defTabSz="488950">
            <a:lnSpc>
              <a:spcPct val="100000"/>
            </a:lnSpc>
            <a:spcBef>
              <a:spcPct val="0"/>
            </a:spcBef>
            <a:spcAft>
              <a:spcPct val="35000"/>
            </a:spcAft>
            <a:buNone/>
          </a:pPr>
          <a:r>
            <a:rPr lang="en-US" sz="1100" kern="1200" dirty="0">
              <a:latin typeface="Segoe UI" panose="020B0502040204020203" pitchFamily="34" charset="0"/>
              <a:cs typeface="Segoe UI" panose="020B0502040204020203" pitchFamily="34" charset="0"/>
            </a:rPr>
            <a:t>Collaboration</a:t>
          </a:r>
        </a:p>
        <a:p>
          <a:pPr marL="0" lvl="0" indent="0" algn="l" defTabSz="488950">
            <a:lnSpc>
              <a:spcPct val="100000"/>
            </a:lnSpc>
            <a:spcBef>
              <a:spcPct val="0"/>
            </a:spcBef>
            <a:spcAft>
              <a:spcPct val="35000"/>
            </a:spcAft>
            <a:buNone/>
          </a:pPr>
          <a:r>
            <a:rPr lang="en-US" sz="1100" kern="1200" dirty="0">
              <a:latin typeface="Segoe UI" panose="020B0502040204020203" pitchFamily="34" charset="0"/>
              <a:cs typeface="Segoe UI" panose="020B0502040204020203" pitchFamily="34" charset="0"/>
            </a:rPr>
            <a:t>Reporting</a:t>
          </a:r>
        </a:p>
        <a:p>
          <a:pPr marL="0" lvl="0" indent="0" algn="l" defTabSz="488950">
            <a:lnSpc>
              <a:spcPct val="100000"/>
            </a:lnSpc>
            <a:spcBef>
              <a:spcPct val="0"/>
            </a:spcBef>
            <a:spcAft>
              <a:spcPct val="35000"/>
            </a:spcAft>
            <a:buNone/>
          </a:pPr>
          <a:r>
            <a:rPr lang="en-US" sz="1100" kern="1200" dirty="0">
              <a:latin typeface="Segoe UI" panose="020B0502040204020203" pitchFamily="34" charset="0"/>
              <a:cs typeface="Segoe UI" panose="020B0502040204020203" pitchFamily="34" charset="0"/>
            </a:rPr>
            <a:t>Data Viz</a:t>
          </a:r>
        </a:p>
      </dsp:txBody>
      <dsp:txXfrm>
        <a:off x="4143165" y="2501860"/>
        <a:ext cx="2500107" cy="998868"/>
      </dsp:txXfrm>
    </dsp:sp>
    <dsp:sp modelId="{378A2208-256F-4CD1-97EE-FE5797E229D7}">
      <dsp:nvSpPr>
        <dsp:cNvPr id="0" name=""/>
        <dsp:cNvSpPr/>
      </dsp:nvSpPr>
      <dsp:spPr>
        <a:xfrm>
          <a:off x="0" y="3750446"/>
          <a:ext cx="6643273" cy="99886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8747F0-DEEB-46E2-A663-DFA9BA3AB502}">
      <dsp:nvSpPr>
        <dsp:cNvPr id="0" name=""/>
        <dsp:cNvSpPr/>
      </dsp:nvSpPr>
      <dsp:spPr>
        <a:xfrm>
          <a:off x="302157" y="3975191"/>
          <a:ext cx="549377" cy="5493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2DCF8A-567E-4E56-8A30-C01D4420A834}">
      <dsp:nvSpPr>
        <dsp:cNvPr id="0" name=""/>
        <dsp:cNvSpPr/>
      </dsp:nvSpPr>
      <dsp:spPr>
        <a:xfrm>
          <a:off x="1153693" y="3750446"/>
          <a:ext cx="2989472" cy="998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14" tIns="105714" rIns="105714" bIns="105714"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Segoe UI" panose="020B0502040204020203" pitchFamily="34" charset="0"/>
              <a:cs typeface="Segoe UI" panose="020B0502040204020203" pitchFamily="34" charset="0"/>
            </a:rPr>
            <a:t>Notebooks for </a:t>
          </a:r>
          <a:br>
            <a:rPr lang="en-US" sz="1900" kern="1200" dirty="0">
              <a:latin typeface="Segoe UI" panose="020B0502040204020203" pitchFamily="34" charset="0"/>
              <a:cs typeface="Segoe UI" panose="020B0502040204020203" pitchFamily="34" charset="0"/>
            </a:rPr>
          </a:br>
          <a:r>
            <a:rPr lang="en-US" sz="1900" kern="1200" dirty="0">
              <a:latin typeface="Segoe UI" panose="020B0502040204020203" pitchFamily="34" charset="0"/>
              <a:cs typeface="Segoe UI" panose="020B0502040204020203" pitchFamily="34" charset="0"/>
            </a:rPr>
            <a:t>Data Workflows</a:t>
          </a:r>
        </a:p>
      </dsp:txBody>
      <dsp:txXfrm>
        <a:off x="1153693" y="3750446"/>
        <a:ext cx="2989472" cy="998868"/>
      </dsp:txXfrm>
    </dsp:sp>
    <dsp:sp modelId="{3E54C246-1D93-48FC-B213-C26E424A0A56}">
      <dsp:nvSpPr>
        <dsp:cNvPr id="0" name=""/>
        <dsp:cNvSpPr/>
      </dsp:nvSpPr>
      <dsp:spPr>
        <a:xfrm>
          <a:off x="4143165" y="3750446"/>
          <a:ext cx="2500107" cy="998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14" tIns="105714" rIns="105714" bIns="105714" numCol="1" spcCol="1270" anchor="ctr" anchorCtr="0">
          <a:noAutofit/>
        </a:bodyPr>
        <a:lstStyle/>
        <a:p>
          <a:pPr marL="0" lvl="0" indent="0" algn="l" defTabSz="488950">
            <a:lnSpc>
              <a:spcPct val="100000"/>
            </a:lnSpc>
            <a:spcBef>
              <a:spcPct val="0"/>
            </a:spcBef>
            <a:spcAft>
              <a:spcPct val="35000"/>
            </a:spcAft>
            <a:buNone/>
          </a:pPr>
          <a:r>
            <a:rPr lang="en-US" sz="1100" kern="1200" dirty="0">
              <a:latin typeface="Segoe UI" panose="020B0502040204020203" pitchFamily="34" charset="0"/>
              <a:cs typeface="Segoe UI" panose="020B0502040204020203" pitchFamily="34" charset="0"/>
            </a:rPr>
            <a:t>ML Notebooks</a:t>
          </a:r>
        </a:p>
        <a:p>
          <a:pPr marL="0" lvl="0" indent="0" algn="l" defTabSz="488950">
            <a:lnSpc>
              <a:spcPct val="100000"/>
            </a:lnSpc>
            <a:spcBef>
              <a:spcPct val="0"/>
            </a:spcBef>
            <a:spcAft>
              <a:spcPct val="35000"/>
            </a:spcAft>
            <a:buNone/>
          </a:pPr>
          <a:r>
            <a:rPr lang="en-US" sz="1100" kern="1200" dirty="0">
              <a:latin typeface="Segoe UI" panose="020B0502040204020203" pitchFamily="34" charset="0"/>
              <a:cs typeface="Segoe UI" panose="020B0502040204020203" pitchFamily="34" charset="0"/>
            </a:rPr>
            <a:t>Data Science</a:t>
          </a:r>
        </a:p>
        <a:p>
          <a:pPr marL="0" lvl="0" indent="0" algn="l" defTabSz="488950">
            <a:lnSpc>
              <a:spcPct val="100000"/>
            </a:lnSpc>
            <a:spcBef>
              <a:spcPct val="0"/>
            </a:spcBef>
            <a:spcAft>
              <a:spcPct val="35000"/>
            </a:spcAft>
            <a:buNone/>
          </a:pPr>
          <a:r>
            <a:rPr lang="en-US" sz="1100" kern="1200" dirty="0">
              <a:latin typeface="Segoe UI" panose="020B0502040204020203" pitchFamily="34" charset="0"/>
              <a:cs typeface="Segoe UI" panose="020B0502040204020203" pitchFamily="34" charset="0"/>
            </a:rPr>
            <a:t>Data Engineering </a:t>
          </a:r>
        </a:p>
      </dsp:txBody>
      <dsp:txXfrm>
        <a:off x="4143165" y="3750446"/>
        <a:ext cx="2500107" cy="998868"/>
      </dsp:txXfrm>
    </dsp:sp>
    <dsp:sp modelId="{D046AA10-9ACE-4533-9907-AAA08E871BFD}">
      <dsp:nvSpPr>
        <dsp:cNvPr id="0" name=""/>
        <dsp:cNvSpPr/>
      </dsp:nvSpPr>
      <dsp:spPr>
        <a:xfrm>
          <a:off x="0" y="4999031"/>
          <a:ext cx="6643273" cy="99886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C2385D-C1E1-4275-805A-1E3DC81263D4}">
      <dsp:nvSpPr>
        <dsp:cNvPr id="0" name=""/>
        <dsp:cNvSpPr/>
      </dsp:nvSpPr>
      <dsp:spPr>
        <a:xfrm>
          <a:off x="302157" y="5223777"/>
          <a:ext cx="549377" cy="5493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60B8A0-6E1C-43E7-9B97-3280BAA0231E}">
      <dsp:nvSpPr>
        <dsp:cNvPr id="0" name=""/>
        <dsp:cNvSpPr/>
      </dsp:nvSpPr>
      <dsp:spPr>
        <a:xfrm>
          <a:off x="1153693" y="4999031"/>
          <a:ext cx="2989472" cy="998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14" tIns="105714" rIns="105714" bIns="105714" numCol="1" spcCol="1270" anchor="ctr" anchorCtr="0">
          <a:noAutofit/>
        </a:bodyPr>
        <a:lstStyle/>
        <a:p>
          <a:pPr marL="0" lvl="0" indent="0" algn="l" defTabSz="844550">
            <a:lnSpc>
              <a:spcPct val="100000"/>
            </a:lnSpc>
            <a:spcBef>
              <a:spcPct val="0"/>
            </a:spcBef>
            <a:spcAft>
              <a:spcPct val="35000"/>
            </a:spcAft>
            <a:buNone/>
          </a:pPr>
          <a:r>
            <a:rPr lang="en-US" sz="1900" kern="1200">
              <a:latin typeface="Segoe UI" panose="020B0502040204020203" pitchFamily="34" charset="0"/>
              <a:cs typeface="Segoe UI" panose="020B0502040204020203" pitchFamily="34" charset="0"/>
            </a:rPr>
            <a:t>Operational Notebooks</a:t>
          </a:r>
        </a:p>
      </dsp:txBody>
      <dsp:txXfrm>
        <a:off x="1153693" y="4999031"/>
        <a:ext cx="2989472" cy="998868"/>
      </dsp:txXfrm>
    </dsp:sp>
    <dsp:sp modelId="{F6E0E578-9B06-4C07-80C9-82C887982CAA}">
      <dsp:nvSpPr>
        <dsp:cNvPr id="0" name=""/>
        <dsp:cNvSpPr/>
      </dsp:nvSpPr>
      <dsp:spPr>
        <a:xfrm>
          <a:off x="4143165" y="4999031"/>
          <a:ext cx="2500107" cy="998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14" tIns="105714" rIns="105714" bIns="105714" numCol="1" spcCol="1270" anchor="ctr" anchorCtr="0">
          <a:noAutofit/>
        </a:bodyPr>
        <a:lstStyle/>
        <a:p>
          <a:pPr marL="0" lvl="0" indent="0" algn="l" defTabSz="488950">
            <a:lnSpc>
              <a:spcPct val="100000"/>
            </a:lnSpc>
            <a:spcBef>
              <a:spcPct val="0"/>
            </a:spcBef>
            <a:spcAft>
              <a:spcPct val="35000"/>
            </a:spcAft>
            <a:buNone/>
          </a:pPr>
          <a:r>
            <a:rPr lang="en-US" sz="1100" kern="1200" dirty="0">
              <a:latin typeface="Segoe UI" panose="020B0502040204020203" pitchFamily="34" charset="0"/>
              <a:cs typeface="Segoe UI" panose="020B0502040204020203" pitchFamily="34" charset="0"/>
            </a:rPr>
            <a:t>Execute as Job, Testing</a:t>
          </a:r>
        </a:p>
        <a:p>
          <a:pPr marL="0" lvl="0" indent="0" algn="l" defTabSz="488950">
            <a:lnSpc>
              <a:spcPct val="100000"/>
            </a:lnSpc>
            <a:spcBef>
              <a:spcPct val="0"/>
            </a:spcBef>
            <a:spcAft>
              <a:spcPct val="35000"/>
            </a:spcAft>
            <a:buNone/>
          </a:pPr>
          <a:r>
            <a:rPr lang="en-US" sz="1100" kern="1200" dirty="0">
              <a:latin typeface="Segoe UI" panose="020B0502040204020203" pitchFamily="34" charset="0"/>
              <a:cs typeface="Segoe UI" panose="020B0502040204020203" pitchFamily="34" charset="0"/>
            </a:rPr>
            <a:t>Command Line Execution</a:t>
          </a:r>
        </a:p>
        <a:p>
          <a:pPr marL="0" lvl="0" indent="0" algn="l" defTabSz="488950">
            <a:lnSpc>
              <a:spcPct val="100000"/>
            </a:lnSpc>
            <a:spcBef>
              <a:spcPct val="0"/>
            </a:spcBef>
            <a:spcAft>
              <a:spcPct val="35000"/>
            </a:spcAft>
            <a:buNone/>
          </a:pPr>
          <a:r>
            <a:rPr lang="en-US" sz="1100" kern="1200" dirty="0">
              <a:latin typeface="Segoe UI" panose="020B0502040204020203" pitchFamily="34" charset="0"/>
              <a:cs typeface="Segoe UI" panose="020B0502040204020203" pitchFamily="34" charset="0"/>
            </a:rPr>
            <a:t>Incident Response Workflow</a:t>
          </a:r>
        </a:p>
      </dsp:txBody>
      <dsp:txXfrm>
        <a:off x="4143165" y="4999031"/>
        <a:ext cx="2500107" cy="9988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55521-E232-4D52-A464-0A7173874FF0}">
      <dsp:nvSpPr>
        <dsp:cNvPr id="0" name=""/>
        <dsp:cNvSpPr/>
      </dsp:nvSpPr>
      <dsp:spPr>
        <a:xfrm>
          <a:off x="8135615" y="3421688"/>
          <a:ext cx="967887" cy="585908"/>
        </a:xfrm>
        <a:custGeom>
          <a:avLst/>
          <a:gdLst/>
          <a:ahLst/>
          <a:cxnLst/>
          <a:rect l="0" t="0" r="0" b="0"/>
          <a:pathLst>
            <a:path>
              <a:moveTo>
                <a:pt x="0" y="0"/>
              </a:moveTo>
              <a:lnTo>
                <a:pt x="0" y="585908"/>
              </a:lnTo>
              <a:lnTo>
                <a:pt x="967887" y="585908"/>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ABC0EC-8AF5-447F-A60A-9CCDAAF122F5}">
      <dsp:nvSpPr>
        <dsp:cNvPr id="0" name=""/>
        <dsp:cNvSpPr/>
      </dsp:nvSpPr>
      <dsp:spPr>
        <a:xfrm>
          <a:off x="8135615" y="3421688"/>
          <a:ext cx="150194" cy="1546548"/>
        </a:xfrm>
        <a:custGeom>
          <a:avLst/>
          <a:gdLst/>
          <a:ahLst/>
          <a:cxnLst/>
          <a:rect l="0" t="0" r="0" b="0"/>
          <a:pathLst>
            <a:path>
              <a:moveTo>
                <a:pt x="0" y="0"/>
              </a:moveTo>
              <a:lnTo>
                <a:pt x="0" y="1546548"/>
              </a:lnTo>
              <a:lnTo>
                <a:pt x="150194" y="1546548"/>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5A6206-3E84-4250-AF6E-6009BE10EAAB}">
      <dsp:nvSpPr>
        <dsp:cNvPr id="0" name=""/>
        <dsp:cNvSpPr/>
      </dsp:nvSpPr>
      <dsp:spPr>
        <a:xfrm>
          <a:off x="5432709" y="1405387"/>
          <a:ext cx="2702905" cy="937779"/>
        </a:xfrm>
        <a:custGeom>
          <a:avLst/>
          <a:gdLst/>
          <a:ahLst/>
          <a:cxnLst/>
          <a:rect l="0" t="0" r="0" b="0"/>
          <a:pathLst>
            <a:path>
              <a:moveTo>
                <a:pt x="0" y="0"/>
              </a:moveTo>
              <a:lnTo>
                <a:pt x="0" y="711289"/>
              </a:lnTo>
              <a:lnTo>
                <a:pt x="2702905" y="711289"/>
              </a:lnTo>
              <a:lnTo>
                <a:pt x="2702905" y="93777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8BC3D6-9E22-42D4-88A4-008B755F2F5A}">
      <dsp:nvSpPr>
        <dsp:cNvPr id="0" name=""/>
        <dsp:cNvSpPr/>
      </dsp:nvSpPr>
      <dsp:spPr>
        <a:xfrm>
          <a:off x="3272064" y="3421688"/>
          <a:ext cx="923732" cy="535119"/>
        </a:xfrm>
        <a:custGeom>
          <a:avLst/>
          <a:gdLst/>
          <a:ahLst/>
          <a:cxnLst/>
          <a:rect l="0" t="0" r="0" b="0"/>
          <a:pathLst>
            <a:path>
              <a:moveTo>
                <a:pt x="0" y="0"/>
              </a:moveTo>
              <a:lnTo>
                <a:pt x="0" y="535119"/>
              </a:lnTo>
              <a:lnTo>
                <a:pt x="923732" y="535119"/>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4C840D-0E99-43C9-8765-3D26B8EC046C}">
      <dsp:nvSpPr>
        <dsp:cNvPr id="0" name=""/>
        <dsp:cNvSpPr/>
      </dsp:nvSpPr>
      <dsp:spPr>
        <a:xfrm>
          <a:off x="3064448" y="3421688"/>
          <a:ext cx="207615" cy="1567783"/>
        </a:xfrm>
        <a:custGeom>
          <a:avLst/>
          <a:gdLst/>
          <a:ahLst/>
          <a:cxnLst/>
          <a:rect l="0" t="0" r="0" b="0"/>
          <a:pathLst>
            <a:path>
              <a:moveTo>
                <a:pt x="207615" y="0"/>
              </a:moveTo>
              <a:lnTo>
                <a:pt x="207615" y="1567783"/>
              </a:lnTo>
              <a:lnTo>
                <a:pt x="0" y="156778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210C7F-FAB2-423B-B78D-9E44F1AFC860}">
      <dsp:nvSpPr>
        <dsp:cNvPr id="0" name=""/>
        <dsp:cNvSpPr/>
      </dsp:nvSpPr>
      <dsp:spPr>
        <a:xfrm>
          <a:off x="3272064" y="1405387"/>
          <a:ext cx="2160645" cy="937779"/>
        </a:xfrm>
        <a:custGeom>
          <a:avLst/>
          <a:gdLst/>
          <a:ahLst/>
          <a:cxnLst/>
          <a:rect l="0" t="0" r="0" b="0"/>
          <a:pathLst>
            <a:path>
              <a:moveTo>
                <a:pt x="2160645" y="0"/>
              </a:moveTo>
              <a:lnTo>
                <a:pt x="2160645" y="711289"/>
              </a:lnTo>
              <a:lnTo>
                <a:pt x="0" y="711289"/>
              </a:lnTo>
              <a:lnTo>
                <a:pt x="0" y="93777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2335A3-98DD-4F47-956C-A58C5F3792AC}">
      <dsp:nvSpPr>
        <dsp:cNvPr id="0" name=""/>
        <dsp:cNvSpPr/>
      </dsp:nvSpPr>
      <dsp:spPr>
        <a:xfrm>
          <a:off x="4893449" y="326865"/>
          <a:ext cx="1078521" cy="1078521"/>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322641-F7AA-4822-A59A-EB0921C55454}">
      <dsp:nvSpPr>
        <dsp:cNvPr id="0" name=""/>
        <dsp:cNvSpPr/>
      </dsp:nvSpPr>
      <dsp:spPr>
        <a:xfrm>
          <a:off x="4893449" y="326865"/>
          <a:ext cx="1078521" cy="1078521"/>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731648-ECB8-43E1-AE9A-A4661BEEF184}">
      <dsp:nvSpPr>
        <dsp:cNvPr id="0" name=""/>
        <dsp:cNvSpPr/>
      </dsp:nvSpPr>
      <dsp:spPr>
        <a:xfrm>
          <a:off x="4354188" y="520999"/>
          <a:ext cx="2157043" cy="6902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System Event / User Reported Incident</a:t>
          </a:r>
        </a:p>
      </dsp:txBody>
      <dsp:txXfrm>
        <a:off x="4354188" y="520999"/>
        <a:ext cx="2157043" cy="690253"/>
      </dsp:txXfrm>
    </dsp:sp>
    <dsp:sp modelId="{8BA0ADDD-857E-4DD6-B1E7-5DBCAC203663}">
      <dsp:nvSpPr>
        <dsp:cNvPr id="0" name=""/>
        <dsp:cNvSpPr/>
      </dsp:nvSpPr>
      <dsp:spPr>
        <a:xfrm>
          <a:off x="2732803" y="2343166"/>
          <a:ext cx="1078521" cy="1078521"/>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60EC4-D11F-4A00-92BC-F2D31675BF0C}">
      <dsp:nvSpPr>
        <dsp:cNvPr id="0" name=""/>
        <dsp:cNvSpPr/>
      </dsp:nvSpPr>
      <dsp:spPr>
        <a:xfrm>
          <a:off x="2732803" y="2343166"/>
          <a:ext cx="1078521" cy="1078521"/>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4ACB9F-6A35-4D5B-8F34-E41343AD8E50}">
      <dsp:nvSpPr>
        <dsp:cNvPr id="0" name=""/>
        <dsp:cNvSpPr/>
      </dsp:nvSpPr>
      <dsp:spPr>
        <a:xfrm>
          <a:off x="2193542" y="2537300"/>
          <a:ext cx="2157043" cy="6902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Use existing notebooks</a:t>
          </a:r>
        </a:p>
      </dsp:txBody>
      <dsp:txXfrm>
        <a:off x="2193542" y="2537300"/>
        <a:ext cx="2157043" cy="690253"/>
      </dsp:txXfrm>
    </dsp:sp>
    <dsp:sp modelId="{033BF473-5811-495C-BC10-685227259104}">
      <dsp:nvSpPr>
        <dsp:cNvPr id="0" name=""/>
        <dsp:cNvSpPr/>
      </dsp:nvSpPr>
      <dsp:spPr>
        <a:xfrm>
          <a:off x="2115349" y="4795338"/>
          <a:ext cx="1078521" cy="1078521"/>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8A29F3-A96C-4F6E-ABE2-9A200C518E03}">
      <dsp:nvSpPr>
        <dsp:cNvPr id="0" name=""/>
        <dsp:cNvSpPr/>
      </dsp:nvSpPr>
      <dsp:spPr>
        <a:xfrm>
          <a:off x="2115349" y="4795338"/>
          <a:ext cx="1078521" cy="1078521"/>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60E2DC-F906-4647-88BA-D09A239AFE44}">
      <dsp:nvSpPr>
        <dsp:cNvPr id="0" name=""/>
        <dsp:cNvSpPr/>
      </dsp:nvSpPr>
      <dsp:spPr>
        <a:xfrm>
          <a:off x="1576088" y="4989472"/>
          <a:ext cx="2157043" cy="6902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Update notebook</a:t>
          </a:r>
          <a:br>
            <a:rPr lang="en-US" sz="1800" kern="1200"/>
          </a:br>
          <a:r>
            <a:rPr lang="en-US" sz="1800" kern="1200"/>
            <a:t>if necessary</a:t>
          </a:r>
        </a:p>
      </dsp:txBody>
      <dsp:txXfrm>
        <a:off x="1576088" y="4989472"/>
        <a:ext cx="2157043" cy="690253"/>
      </dsp:txXfrm>
    </dsp:sp>
    <dsp:sp modelId="{26FB193F-F847-4960-93D2-497AF769DFD8}">
      <dsp:nvSpPr>
        <dsp:cNvPr id="0" name=""/>
        <dsp:cNvSpPr/>
      </dsp:nvSpPr>
      <dsp:spPr>
        <a:xfrm>
          <a:off x="4066373" y="3762673"/>
          <a:ext cx="1078521" cy="1078521"/>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4804AA-62D0-4DD9-B507-0C6C0234D731}">
      <dsp:nvSpPr>
        <dsp:cNvPr id="0" name=""/>
        <dsp:cNvSpPr/>
      </dsp:nvSpPr>
      <dsp:spPr>
        <a:xfrm>
          <a:off x="4066373" y="3762673"/>
          <a:ext cx="1078521" cy="1078521"/>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C8FEB-4BB4-4BCB-808D-C58030C4FA26}">
      <dsp:nvSpPr>
        <dsp:cNvPr id="0" name=""/>
        <dsp:cNvSpPr/>
      </dsp:nvSpPr>
      <dsp:spPr>
        <a:xfrm>
          <a:off x="3527112" y="3956807"/>
          <a:ext cx="2157043" cy="6902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Rate existing notebooks</a:t>
          </a:r>
        </a:p>
      </dsp:txBody>
      <dsp:txXfrm>
        <a:off x="3527112" y="3956807"/>
        <a:ext cx="2157043" cy="690253"/>
      </dsp:txXfrm>
    </dsp:sp>
    <dsp:sp modelId="{F4F9BE7E-0A08-4098-8881-2AC5DF68DD13}">
      <dsp:nvSpPr>
        <dsp:cNvPr id="0" name=""/>
        <dsp:cNvSpPr/>
      </dsp:nvSpPr>
      <dsp:spPr>
        <a:xfrm>
          <a:off x="7596354" y="2343166"/>
          <a:ext cx="1078521" cy="1078521"/>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CE40D2-8431-4715-B7DC-91BFB901E906}">
      <dsp:nvSpPr>
        <dsp:cNvPr id="0" name=""/>
        <dsp:cNvSpPr/>
      </dsp:nvSpPr>
      <dsp:spPr>
        <a:xfrm>
          <a:off x="7596354" y="2343166"/>
          <a:ext cx="1078521" cy="1078521"/>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AA1B5C-B9AA-4CC3-AC60-E85B498EEE39}">
      <dsp:nvSpPr>
        <dsp:cNvPr id="0" name=""/>
        <dsp:cNvSpPr/>
      </dsp:nvSpPr>
      <dsp:spPr>
        <a:xfrm>
          <a:off x="7057093" y="2537300"/>
          <a:ext cx="2157043" cy="6902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Create new notebooks</a:t>
          </a:r>
        </a:p>
      </dsp:txBody>
      <dsp:txXfrm>
        <a:off x="7057093" y="2537300"/>
        <a:ext cx="2157043" cy="690253"/>
      </dsp:txXfrm>
    </dsp:sp>
    <dsp:sp modelId="{0EE19346-9448-4E06-A11E-9A6948EFC139}">
      <dsp:nvSpPr>
        <dsp:cNvPr id="0" name=""/>
        <dsp:cNvSpPr/>
      </dsp:nvSpPr>
      <dsp:spPr>
        <a:xfrm>
          <a:off x="8156387" y="4774103"/>
          <a:ext cx="1078521" cy="1078521"/>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7370A-95A0-4AE1-82DD-9C31D2FB32F7}">
      <dsp:nvSpPr>
        <dsp:cNvPr id="0" name=""/>
        <dsp:cNvSpPr/>
      </dsp:nvSpPr>
      <dsp:spPr>
        <a:xfrm>
          <a:off x="8156387" y="4774103"/>
          <a:ext cx="1078521" cy="1078521"/>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032794-16B5-462F-998E-ECFC218F1EE2}">
      <dsp:nvSpPr>
        <dsp:cNvPr id="0" name=""/>
        <dsp:cNvSpPr/>
      </dsp:nvSpPr>
      <dsp:spPr>
        <a:xfrm>
          <a:off x="7617126" y="4968236"/>
          <a:ext cx="2157043" cy="6902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Add reusable notebook</a:t>
          </a:r>
        </a:p>
      </dsp:txBody>
      <dsp:txXfrm>
        <a:off x="7617126" y="4968236"/>
        <a:ext cx="2157043" cy="690253"/>
      </dsp:txXfrm>
    </dsp:sp>
    <dsp:sp modelId="{AB20DB89-4893-49C2-90E6-598A2C1FE954}">
      <dsp:nvSpPr>
        <dsp:cNvPr id="0" name=""/>
        <dsp:cNvSpPr/>
      </dsp:nvSpPr>
      <dsp:spPr>
        <a:xfrm>
          <a:off x="8974079" y="3813462"/>
          <a:ext cx="1078521" cy="1078521"/>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12E311-8BB4-4077-8F7D-87760A58891C}">
      <dsp:nvSpPr>
        <dsp:cNvPr id="0" name=""/>
        <dsp:cNvSpPr/>
      </dsp:nvSpPr>
      <dsp:spPr>
        <a:xfrm>
          <a:off x="8974079" y="3813462"/>
          <a:ext cx="1078521" cy="1078521"/>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CC8134-B4F4-4863-8580-BA6D65FB050E}">
      <dsp:nvSpPr>
        <dsp:cNvPr id="0" name=""/>
        <dsp:cNvSpPr/>
      </dsp:nvSpPr>
      <dsp:spPr>
        <a:xfrm>
          <a:off x="8434818" y="4007596"/>
          <a:ext cx="2157043" cy="6902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Log </a:t>
          </a:r>
          <a:r>
            <a:rPr lang="en-US" sz="1800" kern="1200" err="1"/>
            <a:t>adhoc</a:t>
          </a:r>
          <a:r>
            <a:rPr lang="en-US" sz="1800" kern="1200"/>
            <a:t> notebook in incident system</a:t>
          </a:r>
        </a:p>
      </dsp:txBody>
      <dsp:txXfrm>
        <a:off x="8434818" y="4007596"/>
        <a:ext cx="2157043" cy="69025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B5108CE-09DF-45B3-94AC-E9422C198573}" type="datetime8">
              <a:rPr lang="en-US" smtClean="0">
                <a:latin typeface="Segoe UI" pitchFamily="34" charset="0"/>
              </a:rPr>
              <a:t>10/23/2020 11:56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3T07:26:21.732"/>
    </inkml:context>
    <inkml:brush xml:id="br0">
      <inkml:brushProperty name="width" value="0.35" units="cm"/>
      <inkml:brushProperty name="height" value="0.35" units="cm"/>
      <inkml:brushProperty name="color" value="#0078D7"/>
      <inkml:brushProperty name="ignorePressure" value="1"/>
    </inkml:brush>
  </inkml:definitions>
  <inkml:trace contextRef="#ctx0" brushRef="#br0">0 0,'19'4,"0"1,0 1,-1 0,32 16,-4 0,283 143,405 274,-473-262,-7 11,-9 11,-9 11,-10 10,209 262,-192-162,-195-246,-3 2,55 124,-98-194,2 3,0-1,0 0,-1 1,-1 0,1 0,-1 0,-1 0,0 0,0 17,-1-26,0 1,0-1,0 0,0 0,0 0,0 0,0 0,0 0,0 1,0-1,0 0,0 0,0 0,0 0,0 0,-1 0,1 0,0 0,0 0,0 0,0 1,0-1,0 0,0 0,-1 0,1 0,0 0,0 0,0 0,0 0,0 0,0 0,-1 0,1 0,0 0,0 0,0 0,0 0,0 0,0 0,-1 0,1 0,0 0,0 0,0-1,0 1,0 0,0 0,0 0,-1 0,1 0,0 0,0 0,0 0,0 0,0 0,0-1,0 1,0 0,0 0,0 0,0 0,0-1,-7-6,7 7,-10-16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3T07:26:21.733"/>
    </inkml:context>
    <inkml:brush xml:id="br0">
      <inkml:brushProperty name="width" value="0.35" units="cm"/>
      <inkml:brushProperty name="height" value="0.35" units="cm"/>
      <inkml:brushProperty name="color" value="#0078D7"/>
      <inkml:brushProperty name="ignorePressure" value="1"/>
    </inkml:brush>
  </inkml:definitions>
  <inkml:trace contextRef="#ctx0" brushRef="#br0">0 634,'253'141,"-162"-95,481 260,-531-287,68 24,-35-15,-67-26,6 4,1-1,0-1,20 4,-32-7,0 0,0-1,1 1,-1-1,0 0,0 0,1 0,-1 0,0 0,0-1,0 1,1-1,-1 1,0-1,0 0,0 0,0 0,0 0,0 0,0 0,0 0,0-1,-1 1,1-1,0 1,-1-1,0 0,1 1,1-5,2-10,-1 0,0 0,-1-1,-1 1,-1-1,-1-31,1 3,22-257,2-94,-23 376,0 0,1 1,1-1,1 1,1 0,13-29,-11 27,0-1,-1 0,-1 0,4-31,-9 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3T07:16:51.023"/>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0,'19'4,"0"1,0 1,-1 0,32 16,-4 0,283 143,405 274,-473-262,-7 11,-9 11,-9 11,-10 10,209 262,-192-162,-195-246,-3 2,55 124,-98-194,2 3,0-1,0 0,-1 1,-1 0,1 0,-1 0,-1 0,0 0,0 17,-1-26,0 1,0-1,0 0,0 0,0 0,0 0,0 0,0 0,0 1,0-1,0 0,0 0,0 0,0 0,0 0,-1 0,1 0,0 0,0 0,0 0,0 1,0-1,0 0,0 0,-1 0,1 0,0 0,0 0,0 0,0 0,0 0,0 0,-1 0,1 0,0 0,0 0,0 0,0 0,0 0,0 0,-1 0,1 0,0 0,0 0,0-1,0 1,0 0,0 0,0 0,-1 0,1 0,0 0,0 0,0 0,0 0,0 0,0-1,0 1,0 0,0 0,0 0,0 0,0-1,-7-6,7 7,-10-16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3T07:16:52.828"/>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0 634,'253'141,"-162"-95,481 260,-531-287,68 24,-35-15,-67-26,6 4,1-1,0-1,20 4,-32-7,0 0,0-1,1 1,-1-1,0 0,0 0,1 0,-1 0,0 0,0-1,0 1,1-1,-1 1,0-1,0 0,0 0,0 0,0 0,0 0,0 0,0 0,0-1,-1 1,1-1,0 1,-1-1,0 0,1 1,1-5,2-10,-1 0,0 0,-1-1,-1 1,-1-1,-1-31,1 3,22-257,2-94,-23 376,0 0,1 1,1-1,1 1,1 0,13-29,-11 27,0-1,-1 0,-1 0,4-31,-9 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6459C4A-41B9-49E1-B537-C345D8292964}" type="datetime8">
              <a:rPr lang="en-US" smtClean="0"/>
              <a:t>10/23/2020 11:56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Microsoft Build 2017</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6459C4A-41B9-49E1-B537-C345D8292964}" type="datetime8">
              <a:rPr lang="en-US" smtClean="0"/>
              <a:t>10/23/2020 11:56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
        <p:nvSpPr>
          <p:cNvPr id="8" name="TextBox 7">
            <a:extLst>
              <a:ext uri="{FF2B5EF4-FFF2-40B4-BE49-F238E27FC236}">
                <a16:creationId xmlns:a16="http://schemas.microsoft.com/office/drawing/2014/main" id="{3A2B32BC-0E56-4F02-8CE2-2BE9947F54A7}"/>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698367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JULIE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10/23/2020 11:56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1447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Microsoft Build 2017</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6459C4A-41B9-49E1-B537-C345D8292964}" type="datetime8">
              <a:rPr lang="en-US" smtClean="0"/>
              <a:t>10/23/2020 11:56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
        <p:nvSpPr>
          <p:cNvPr id="8" name="TextBox 7">
            <a:extLst>
              <a:ext uri="{FF2B5EF4-FFF2-40B4-BE49-F238E27FC236}">
                <a16:creationId xmlns:a16="http://schemas.microsoft.com/office/drawing/2014/main" id="{CF8E337C-9394-446B-875E-CEDC591DDE4A}"/>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236027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Microsoft Build 2017</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6459C4A-41B9-49E1-B537-C345D8292964}" type="datetime8">
              <a:rPr lang="en-US" smtClean="0"/>
              <a:t>10/23/2020 11:56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588079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228600" indent="-228600">
              <a:buAutoNum type="arabicPeriod"/>
            </a:pPr>
            <a:r>
              <a:rPr lang="en-US" dirty="0"/>
              <a:t>Basic Notebooks</a:t>
            </a:r>
          </a:p>
          <a:p>
            <a:pPr marL="228600" indent="-228600">
              <a:buAutoNum type="arabicPeriod"/>
            </a:pPr>
            <a:r>
              <a:rPr lang="en-US" dirty="0"/>
              <a:t>Reproducible Research</a:t>
            </a:r>
          </a:p>
          <a:p>
            <a:pPr marL="228600" indent="-228600">
              <a:buAutoNum type="arabicPeriod"/>
            </a:pPr>
            <a:r>
              <a:rPr lang="en-US" dirty="0"/>
              <a:t>Templates</a:t>
            </a:r>
          </a:p>
          <a:p>
            <a:pPr marL="0" indent="0">
              <a:buNone/>
            </a:pPr>
            <a:endParaRPr lang="en-US" dirty="0"/>
          </a:p>
        </p:txBody>
      </p:sp>
      <p:sp>
        <p:nvSpPr>
          <p:cNvPr id="4" name="Header Placeholder 3"/>
          <p:cNvSpPr>
            <a:spLocks noGrp="1"/>
          </p:cNvSpPr>
          <p:nvPr>
            <p:ph type="hdr" sz="quarter"/>
          </p:nvPr>
        </p:nvSpPr>
        <p:spPr/>
        <p:txBody>
          <a:bodyPr/>
          <a:lstStyle/>
          <a:p>
            <a:r>
              <a:rPr lang="en-US"/>
              <a:t>Microsoft Build 2017</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6459C4A-41B9-49E1-B537-C345D8292964}" type="datetime8">
              <a:rPr lang="en-US" smtClean="0"/>
              <a:t>10/23/2020 11:56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589851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JULIE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10/23/2020 11:56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009753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attendees that they have seen these … </a:t>
            </a:r>
          </a:p>
          <a:p>
            <a:pPr marL="228600" indent="-228600">
              <a:buAutoNum type="arabicPeriod"/>
            </a:pPr>
            <a:r>
              <a:rPr lang="en-US" dirty="0"/>
              <a:t>Basic Notebooks</a:t>
            </a:r>
          </a:p>
          <a:p>
            <a:pPr marL="228600" indent="-228600">
              <a:buAutoNum type="arabicPeriod"/>
            </a:pPr>
            <a:r>
              <a:rPr lang="en-US" dirty="0"/>
              <a:t>Reproducible Research</a:t>
            </a:r>
          </a:p>
          <a:p>
            <a:pPr marL="228600" indent="-228600">
              <a:buAutoNum type="arabicPeriod"/>
            </a:pPr>
            <a:r>
              <a:rPr lang="en-US" dirty="0"/>
              <a:t>Templates</a:t>
            </a:r>
          </a:p>
          <a:p>
            <a:pPr marL="228600" indent="-228600">
              <a:buAutoNum type="arabicPeriod"/>
            </a:pPr>
            <a:endParaRPr lang="en-US" dirty="0"/>
          </a:p>
          <a:p>
            <a:pPr marL="0" indent="0">
              <a:buNone/>
            </a:pPr>
            <a:r>
              <a:rPr lang="en-US" dirty="0"/>
              <a:t>But is that all?</a:t>
            </a:r>
          </a:p>
          <a:p>
            <a:endParaRPr lang="en-US" dirty="0"/>
          </a:p>
        </p:txBody>
      </p:sp>
      <p:sp>
        <p:nvSpPr>
          <p:cNvPr id="4" name="Header Placeholder 3"/>
          <p:cNvSpPr>
            <a:spLocks noGrp="1"/>
          </p:cNvSpPr>
          <p:nvPr>
            <p:ph type="hdr" sz="quarter"/>
          </p:nvPr>
        </p:nvSpPr>
        <p:spPr/>
        <p:txBody>
          <a:bodyPr/>
          <a:lstStyle/>
          <a:p>
            <a:r>
              <a:rPr lang="en-US"/>
              <a:t>Microsoft Build 2017</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6459C4A-41B9-49E1-B537-C345D8292964}" type="datetime8">
              <a:rPr lang="en-US" smtClean="0"/>
              <a:t>10/23/2020 11:56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071875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what we (SQL Tools &amp; Experiences team) are envisioning Notebooks.</a:t>
            </a:r>
          </a:p>
        </p:txBody>
      </p:sp>
      <p:sp>
        <p:nvSpPr>
          <p:cNvPr id="4" name="Header Placeholder 3"/>
          <p:cNvSpPr>
            <a:spLocks noGrp="1"/>
          </p:cNvSpPr>
          <p:nvPr>
            <p:ph type="hdr" sz="quarter"/>
          </p:nvPr>
        </p:nvSpPr>
        <p:spPr/>
        <p:txBody>
          <a:bodyPr/>
          <a:lstStyle/>
          <a:p>
            <a:r>
              <a:rPr lang="en-US"/>
              <a:t>Microsoft Build 2017</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6459C4A-41B9-49E1-B537-C345D8292964}" type="datetime8">
              <a:rPr lang="en-US" smtClean="0"/>
              <a:t>10/23/2020 11:56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14946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Demo:</a:t>
            </a:r>
          </a:p>
          <a:p>
            <a:pPr marL="228600" indent="-228600">
              <a:buAutoNum type="arabicPeriod"/>
            </a:pPr>
            <a:r>
              <a:rPr lang="en-US" dirty="0"/>
              <a:t>Convert SQL to notebooks, Convert PowerShell to Notebooks</a:t>
            </a:r>
          </a:p>
          <a:p>
            <a:pPr marL="228600" indent="-228600">
              <a:buAutoNum type="arabicPeriod"/>
            </a:pPr>
            <a:r>
              <a:rPr lang="en-US" dirty="0"/>
              <a:t>Packaging </a:t>
            </a:r>
            <a:r>
              <a:rPr lang="en-US" dirty="0" err="1"/>
              <a:t>Jupyter</a:t>
            </a:r>
            <a:r>
              <a:rPr lang="en-US" dirty="0"/>
              <a:t> Book to Git.</a:t>
            </a:r>
          </a:p>
          <a:p>
            <a:pPr marL="228600" indent="-228600">
              <a:buAutoNum type="arabicPeriod"/>
            </a:pPr>
            <a:r>
              <a:rPr lang="en-US" dirty="0"/>
              <a:t>Opening </a:t>
            </a:r>
            <a:r>
              <a:rPr lang="en-US" dirty="0" err="1"/>
              <a:t>Jupyter</a:t>
            </a:r>
            <a:r>
              <a:rPr lang="en-US" dirty="0"/>
              <a:t> Book in ADS. </a:t>
            </a:r>
          </a:p>
          <a:p>
            <a:pPr marL="228600" indent="-228600">
              <a:buAutoNum type="arabicPeriod"/>
            </a:pPr>
            <a:r>
              <a:rPr lang="en-US" dirty="0"/>
              <a:t>Packaging notebooks as an extension or a remote book -&gt; Only show an example on what the shipped version looks like.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10/23/2020 11:56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5629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10/23/2020 11:56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1809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emf"/><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www.sqlsaturday.com/" TargetMode="External"/><Relationship Id="rId7" Type="http://schemas.openxmlformats.org/officeDocument/2006/relationships/image" Target="../media/image19.png"/><Relationship Id="rId12" Type="http://schemas.openxmlformats.org/officeDocument/2006/relationships/image" Target="../media/image24.jp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hyperlink" Target="http://www.sqlpass.org/PASSChapters/VirtualChapters.aspx" TargetMode="External"/><Relationship Id="rId10" Type="http://schemas.openxmlformats.org/officeDocument/2006/relationships/image" Target="../media/image22.png"/><Relationship Id="rId4" Type="http://schemas.openxmlformats.org/officeDocument/2006/relationships/hyperlink" Target="http://www.sqlpass.org/PASSChapters.aspx" TargetMode="External"/><Relationship Id="rId9"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0"/>
            <a:ext cx="10726460" cy="1351952"/>
          </a:xfrm>
        </p:spPr>
        <p:txBody>
          <a:bodyPr/>
          <a:lstStyle>
            <a:lvl1pPr>
              <a:defRPr>
                <a:latin typeface="Segoe UI Light" charset="0"/>
                <a:ea typeface="Segoe UI Light" charset="0"/>
                <a:cs typeface="Segoe UI Light" charset="0"/>
              </a:defRPr>
            </a:lvl1pPr>
          </a:lstStyle>
          <a:p>
            <a:r>
              <a:rPr lang="en-US" dirty="0"/>
              <a:t>CLICK TO EDIT MASTER TITLE STYLE </a:t>
            </a:r>
          </a:p>
        </p:txBody>
      </p:sp>
      <p:sp>
        <p:nvSpPr>
          <p:cNvPr id="3" name="Content Placeholder 2"/>
          <p:cNvSpPr>
            <a:spLocks noGrp="1"/>
          </p:cNvSpPr>
          <p:nvPr>
            <p:ph idx="1"/>
          </p:nvPr>
        </p:nvSpPr>
        <p:spPr>
          <a:xfrm>
            <a:off x="855008" y="1610107"/>
            <a:ext cx="10726460" cy="3901996"/>
          </a:xfrm>
        </p:spPr>
        <p:txBody>
          <a:bodyPr/>
          <a:lstStyle>
            <a:lvl2pPr>
              <a:defRPr/>
            </a:lvl2pPr>
            <a:lvl3pPr marL="1165746" marR="0" indent="-233149" algn="l" defTabSz="932597" rtl="0" eaLnBrk="1" fontAlgn="auto" latinLnBrk="0" hangingPunct="1">
              <a:lnSpc>
                <a:spcPct val="90000"/>
              </a:lnSpc>
              <a:spcBef>
                <a:spcPts val="51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942093" y="6322333"/>
            <a:ext cx="2175768" cy="336096"/>
          </a:xfrm>
          <a:prstGeom prst="rect">
            <a:avLst/>
          </a:prstGeom>
        </p:spPr>
      </p:pic>
    </p:spTree>
    <p:extLst>
      <p:ext uri="{BB962C8B-B14F-4D97-AF65-F5344CB8AC3E}">
        <p14:creationId xmlns:p14="http://schemas.microsoft.com/office/powerpoint/2010/main" val="949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9490" y="444707"/>
            <a:ext cx="5486399" cy="546192"/>
          </a:xfrm>
        </p:spPr>
        <p:txBody>
          <a:bodyPr>
            <a:spAutoFit/>
          </a:bodyPr>
          <a:lstStyle>
            <a:lvl1pPr>
              <a:defRPr sz="3264" baseline="0">
                <a:solidFill>
                  <a:schemeClr val="accent1"/>
                </a:solidFill>
                <a:latin typeface="Segoe UI Light" charset="0"/>
                <a:ea typeface="Segoe UI Light" charset="0"/>
                <a:cs typeface="Segoe UI Light" charset="0"/>
              </a:defRPr>
            </a:lvl1pPr>
          </a:lstStyle>
          <a:p>
            <a:r>
              <a:rPr lang="en-US" dirty="0"/>
              <a:t>50/50 PHOTO LAYOUT</a:t>
            </a:r>
          </a:p>
        </p:txBody>
      </p:sp>
      <p:sp>
        <p:nvSpPr>
          <p:cNvPr id="5" name="Picture Placeholder 4"/>
          <p:cNvSpPr>
            <a:spLocks noGrp="1"/>
          </p:cNvSpPr>
          <p:nvPr>
            <p:ph type="pic" sz="quarter" idx="10"/>
          </p:nvPr>
        </p:nvSpPr>
        <p:spPr>
          <a:xfrm>
            <a:off x="6192838" y="0"/>
            <a:ext cx="6243637" cy="6994525"/>
          </a:xfrm>
        </p:spPr>
        <p:txBody>
          <a:bodyPr/>
          <a:lstStyle>
            <a:lvl1pPr marL="0" indent="0">
              <a:buNone/>
              <a:defRPr/>
            </a:lvl1pPr>
          </a:lstStyle>
          <a:p>
            <a:r>
              <a:rPr lang="en-US"/>
              <a:t>Click icon to add picture</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9018" y="6556026"/>
            <a:ext cx="1450714" cy="224095"/>
          </a:xfrm>
          <a:prstGeom prst="rect">
            <a:avLst/>
          </a:prstGeom>
        </p:spPr>
      </p:pic>
      <p:sp>
        <p:nvSpPr>
          <p:cNvPr id="6" name="Text Placeholder 5"/>
          <p:cNvSpPr>
            <a:spLocks noGrp="1"/>
          </p:cNvSpPr>
          <p:nvPr>
            <p:ph type="body" sz="quarter" idx="11"/>
          </p:nvPr>
        </p:nvSpPr>
        <p:spPr>
          <a:xfrm>
            <a:off x="944376" y="2142883"/>
            <a:ext cx="4185974" cy="2708759"/>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1394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1"/>
            <a:ext cx="10726460" cy="1351952"/>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Content Placeholder 2"/>
          <p:cNvSpPr>
            <a:spLocks noGrp="1"/>
          </p:cNvSpPr>
          <p:nvPr>
            <p:ph sz="half" idx="1"/>
          </p:nvPr>
        </p:nvSpPr>
        <p:spPr>
          <a:xfrm>
            <a:off x="855008" y="2044927"/>
            <a:ext cx="5285502" cy="1479998"/>
          </a:xfrm>
        </p:spPr>
        <p:txBody>
          <a:bodyPr/>
          <a:lstStyle>
            <a:lvl1pPr>
              <a:defRPr>
                <a:solidFill>
                  <a:schemeClr val="tx1"/>
                </a:solidFill>
              </a:defRPr>
            </a:lvl1pPr>
            <a:lvl2pPr>
              <a:defRPr/>
            </a:lvl2pPr>
            <a:lvl3pPr marL="1165746" marR="0" indent="-233149" algn="l" defTabSz="932597" rtl="0" eaLnBrk="1" fontAlgn="auto" latinLnBrk="0" hangingPunct="1">
              <a:lnSpc>
                <a:spcPct val="90000"/>
              </a:lnSpc>
              <a:spcBef>
                <a:spcPts val="51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295965" y="2044927"/>
            <a:ext cx="5285502" cy="1479998"/>
          </a:xfrm>
        </p:spPr>
        <p:txBody>
          <a:bodyPr/>
          <a:lstStyle>
            <a:lvl1pPr>
              <a:defRPr>
                <a:solidFill>
                  <a:schemeClr val="tx1"/>
                </a:solidFill>
              </a:defRPr>
            </a:lvl1pPr>
            <a:lvl2pPr>
              <a:defRPr/>
            </a:lvl2pPr>
            <a:lvl3pPr marL="1165746" marR="0" indent="-233149" algn="l" defTabSz="932597" rtl="0" eaLnBrk="1" fontAlgn="auto" latinLnBrk="0" hangingPunct="1">
              <a:lnSpc>
                <a:spcPct val="90000"/>
              </a:lnSpc>
              <a:spcBef>
                <a:spcPts val="51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942093" y="6322333"/>
            <a:ext cx="2175768" cy="336096"/>
          </a:xfrm>
          <a:prstGeom prst="rect">
            <a:avLst/>
          </a:prstGeom>
        </p:spPr>
      </p:pic>
    </p:spTree>
    <p:extLst>
      <p:ext uri="{BB962C8B-B14F-4D97-AF65-F5344CB8AC3E}">
        <p14:creationId xmlns:p14="http://schemas.microsoft.com/office/powerpoint/2010/main" val="136835452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439" y="2125662"/>
            <a:ext cx="8229600" cy="1828801"/>
          </a:xfrm>
          <a:noFill/>
        </p:spPr>
        <p:txBody>
          <a:bodyPr wrap="square" tIns="91440" bIns="91440" anchor="t" anchorCtr="0">
            <a:noAutofit/>
          </a:bodyPr>
          <a:lstStyle>
            <a:lvl1pPr>
              <a:defRPr sz="5999" spc="-100" baseline="0">
                <a:solidFill>
                  <a:schemeClr val="tx1"/>
                </a:solidFill>
                <a:latin typeface="Segoe UI Light" charset="0"/>
                <a:ea typeface="Segoe UI Light" charset="0"/>
                <a:cs typeface="Segoe UI Light" charset="0"/>
              </a:defRPr>
            </a:lvl1pPr>
          </a:lstStyle>
          <a:p>
            <a:r>
              <a:rPr lang="en-US"/>
              <a:t>Click to edit Master title style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601784" y="5809641"/>
            <a:ext cx="4005575" cy="719889"/>
          </a:xfrm>
          <a:prstGeom prst="rect">
            <a:avLst/>
          </a:prstGeom>
        </p:spPr>
      </p:pic>
    </p:spTree>
    <p:extLst>
      <p:ext uri="{BB962C8B-B14F-4D97-AF65-F5344CB8AC3E}">
        <p14:creationId xmlns:p14="http://schemas.microsoft.com/office/powerpoint/2010/main" val="3651306427"/>
      </p:ext>
    </p:extLst>
  </p:cSld>
  <p:clrMapOvr>
    <a:overrideClrMapping bg1="dk1" tx1="lt1" bg2="dk2" tx2="lt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351740"/>
      </p:ext>
    </p:extLst>
  </p:cSld>
  <p:clrMapOvr>
    <a:overrideClrMapping bg1="dk1" tx1="lt1" bg2="dk2" tx2="lt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516" y="0"/>
            <a:ext cx="10726460" cy="1351952"/>
          </a:xfrm>
        </p:spPr>
        <p:txBody>
          <a:bodyPr/>
          <a:lstStyle>
            <a:lvl1pPr>
              <a:defRPr>
                <a:latin typeface="Segoe UI Light" charset="0"/>
                <a:ea typeface="Segoe UI Light" charset="0"/>
                <a:cs typeface="Segoe UI Light" charset="0"/>
              </a:defRPr>
            </a:lvl1pPr>
          </a:lstStyle>
          <a:p>
            <a:r>
              <a:rPr lang="en-US" dirty="0"/>
              <a:t>CLICK TO EDIT MASTER TITLE STYLE</a:t>
            </a:r>
          </a:p>
        </p:txBody>
      </p:sp>
      <p:sp>
        <p:nvSpPr>
          <p:cNvPr id="3" name="Text Placeholder 2"/>
          <p:cNvSpPr>
            <a:spLocks noGrp="1"/>
          </p:cNvSpPr>
          <p:nvPr>
            <p:ph type="body" idx="1"/>
          </p:nvPr>
        </p:nvSpPr>
        <p:spPr>
          <a:xfrm>
            <a:off x="855008" y="1804491"/>
            <a:ext cx="5261211" cy="840314"/>
          </a:xfrm>
        </p:spPr>
        <p:txBody>
          <a:bodyPr anchor="b"/>
          <a:lstStyle>
            <a:lvl1pPr marL="0" indent="0">
              <a:buNone/>
              <a:defRPr sz="2448" b="1">
                <a:solidFill>
                  <a:schemeClr val="accent3"/>
                </a:solidFill>
                <a:latin typeface="Segoe UI Light" charset="0"/>
                <a:ea typeface="Segoe UI Light" charset="0"/>
                <a:cs typeface="Segoe UI Light"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5008" y="2644804"/>
            <a:ext cx="5261211" cy="1433360"/>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94345" y="1804491"/>
            <a:ext cx="5287122" cy="840314"/>
          </a:xfrm>
        </p:spPr>
        <p:txBody>
          <a:bodyPr anchor="b"/>
          <a:lstStyle>
            <a:lvl1pPr marL="0" indent="0">
              <a:buNone/>
              <a:defRPr sz="2448" b="1">
                <a:solidFill>
                  <a:schemeClr val="accent3"/>
                </a:solidFill>
                <a:latin typeface="Segoe UI Light" charset="0"/>
                <a:ea typeface="Segoe UI Light" charset="0"/>
                <a:cs typeface="Segoe UI Light"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4345" y="2644804"/>
            <a:ext cx="5287122" cy="1433360"/>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942093" y="6322333"/>
            <a:ext cx="2175768" cy="336096"/>
          </a:xfrm>
          <a:prstGeom prst="rect">
            <a:avLst/>
          </a:prstGeom>
        </p:spPr>
      </p:pic>
    </p:spTree>
    <p:extLst>
      <p:ext uri="{BB962C8B-B14F-4D97-AF65-F5344CB8AC3E}">
        <p14:creationId xmlns:p14="http://schemas.microsoft.com/office/powerpoint/2010/main" val="53896532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062243"/>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dirty="0"/>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942093" y="6322333"/>
            <a:ext cx="2175768" cy="336096"/>
          </a:xfrm>
          <a:prstGeom prst="rect">
            <a:avLst/>
          </a:prstGeom>
        </p:spPr>
      </p:pic>
    </p:spTree>
    <p:extLst>
      <p:ext uri="{BB962C8B-B14F-4D97-AF65-F5344CB8AC3E}">
        <p14:creationId xmlns:p14="http://schemas.microsoft.com/office/powerpoint/2010/main" val="39772850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DEMO</a:t>
            </a:r>
          </a:p>
        </p:txBody>
      </p:sp>
    </p:spTree>
    <p:extLst>
      <p:ext uri="{BB962C8B-B14F-4D97-AF65-F5344CB8AC3E}">
        <p14:creationId xmlns:p14="http://schemas.microsoft.com/office/powerpoint/2010/main" val="2822885923"/>
      </p:ext>
    </p:extLst>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18460" y="3445528"/>
            <a:ext cx="4693630" cy="712864"/>
          </a:xfrm>
          <a:prstGeom prst="rect">
            <a:avLst/>
          </a:prstGeom>
        </p:spPr>
      </p:pic>
    </p:spTree>
    <p:extLst>
      <p:ext uri="{BB962C8B-B14F-4D97-AF65-F5344CB8AC3E}">
        <p14:creationId xmlns:p14="http://schemas.microsoft.com/office/powerpoint/2010/main" val="124850989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1" y="1"/>
            <a:ext cx="12436474" cy="69945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7297" y="1753966"/>
            <a:ext cx="2831484" cy="2831082"/>
          </a:xfrm>
          <a:prstGeom prst="rect">
            <a:avLst/>
          </a:prstGeom>
        </p:spPr>
      </p:pic>
      <p:sp>
        <p:nvSpPr>
          <p:cNvPr id="5" name="TextBox 4"/>
          <p:cNvSpPr txBox="1"/>
          <p:nvPr/>
        </p:nvSpPr>
        <p:spPr>
          <a:xfrm>
            <a:off x="4438434" y="4612648"/>
            <a:ext cx="4399618" cy="798558"/>
          </a:xfrm>
          <a:prstGeom prst="rect">
            <a:avLst/>
          </a:prstGeom>
          <a:noFill/>
        </p:spPr>
        <p:txBody>
          <a:bodyPr wrap="square" rtlCol="0">
            <a:spAutoFit/>
          </a:bodyPr>
          <a:lstStyle/>
          <a:p>
            <a:r>
              <a:rPr lang="en-US" sz="4488" dirty="0">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231595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©2016</a:t>
            </a:r>
            <a:r>
              <a:rPr lang="en-US" sz="700" baseline="0" dirty="0">
                <a:gradFill>
                  <a:gsLst>
                    <a:gs pos="0">
                      <a:schemeClr val="tx1"/>
                    </a:gs>
                    <a:gs pos="100000">
                      <a:schemeClr val="tx1"/>
                    </a:gs>
                  </a:gsLst>
                  <a:lin ang="5400000" scaled="0"/>
                </a:gradFill>
                <a:cs typeface="Segoe UI" pitchFamily="34" charset="0"/>
              </a:rPr>
              <a:t> Marquam</a:t>
            </a:r>
            <a:r>
              <a:rPr lang="en-US" sz="700" dirty="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11858" y="3430084"/>
            <a:ext cx="4714806" cy="728308"/>
          </a:xfrm>
          <a:prstGeom prst="rect">
            <a:avLst/>
          </a:prstGeom>
        </p:spPr>
      </p:pic>
    </p:spTree>
    <p:extLst>
      <p:ext uri="{BB962C8B-B14F-4D97-AF65-F5344CB8AC3E}">
        <p14:creationId xmlns:p14="http://schemas.microsoft.com/office/powerpoint/2010/main" val="12165831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5133" y="63501"/>
            <a:ext cx="12348642" cy="342900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grpSp>
      <p:grpSp>
        <p:nvGrpSpPr>
          <p:cNvPr id="1279" name="Group 2440"/>
          <p:cNvGrpSpPr/>
          <p:nvPr/>
        </p:nvGrpSpPr>
        <p:grpSpPr>
          <a:xfrm>
            <a:off x="88900" y="3514725"/>
            <a:ext cx="12348642" cy="342900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grpSp>
      <p:sp>
        <p:nvSpPr>
          <p:cNvPr id="2554" name="Rectangle 2553"/>
          <p:cNvSpPr/>
          <p:nvPr/>
        </p:nvSpPr>
        <p:spPr bwMode="auto">
          <a:xfrm>
            <a:off x="1" y="0"/>
            <a:ext cx="12436475" cy="6994525"/>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5421100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9876" y="1724346"/>
            <a:ext cx="7294563" cy="4575971"/>
          </a:xfrm>
          <a:ln w="152400">
            <a:noFill/>
          </a:ln>
        </p:spPr>
        <p:txBody>
          <a:bodyPr/>
          <a:lstStyle>
            <a:lvl1pPr marL="0" indent="0">
              <a:buNone/>
              <a:defRPr>
                <a:solidFill>
                  <a:schemeClr val="tx1"/>
                </a:solidFill>
              </a:defRPr>
            </a:lvl1pPr>
          </a:lstStyle>
          <a:p>
            <a:r>
              <a:rPr lang="en-US" dirty="0"/>
              <a:t>Screen shot or image here</a:t>
            </a:r>
          </a:p>
        </p:txBody>
      </p:sp>
      <p:sp>
        <p:nvSpPr>
          <p:cNvPr id="16" name="Text Placeholder 2"/>
          <p:cNvSpPr>
            <a:spLocks noGrp="1"/>
          </p:cNvSpPr>
          <p:nvPr>
            <p:ph type="body" sz="quarter" idx="13"/>
          </p:nvPr>
        </p:nvSpPr>
        <p:spPr>
          <a:xfrm>
            <a:off x="7564439" y="1724345"/>
            <a:ext cx="4598987" cy="4550043"/>
          </a:xfrm>
        </p:spPr>
        <p:txBody>
          <a:bodyPr/>
          <a:lstStyle>
            <a:lvl1pPr marL="0" indent="0">
              <a:lnSpc>
                <a:spcPct val="100000"/>
              </a:lnSpc>
              <a:spcBef>
                <a:spcPts val="2000"/>
              </a:spcBef>
              <a:buFontTx/>
              <a:buNone/>
              <a:defRPr sz="3199">
                <a:solidFill>
                  <a:schemeClr val="accent3"/>
                </a:solidFill>
              </a:defRPr>
            </a:lvl1pPr>
            <a:lvl2pPr marL="342834" indent="0">
              <a:lnSpc>
                <a:spcPct val="100000"/>
              </a:lnSpc>
              <a:spcBef>
                <a:spcPts val="2000"/>
              </a:spcBef>
              <a:buFontTx/>
              <a:buNone/>
              <a:defRPr>
                <a:latin typeface="Segoe UI Light" charset="0"/>
                <a:ea typeface="Segoe UI Light" charset="0"/>
                <a:cs typeface="Segoe UI Light" charset="0"/>
              </a:defRPr>
            </a:lvl2pPr>
            <a:lvl3pPr marL="571390" indent="0">
              <a:lnSpc>
                <a:spcPct val="100000"/>
              </a:lnSpc>
              <a:spcBef>
                <a:spcPts val="2000"/>
              </a:spcBef>
              <a:buFontTx/>
              <a:buNone/>
              <a:defRPr>
                <a:latin typeface="Segoe UI Light" charset="0"/>
                <a:ea typeface="Segoe UI Light" charset="0"/>
                <a:cs typeface="Segoe UI Light" charset="0"/>
              </a:defRPr>
            </a:lvl3pPr>
            <a:lvl4pPr marL="799946" indent="0">
              <a:lnSpc>
                <a:spcPct val="100000"/>
              </a:lnSpc>
              <a:spcBef>
                <a:spcPts val="2000"/>
              </a:spcBef>
              <a:buFontTx/>
              <a:buNone/>
              <a:defRPr>
                <a:latin typeface="Segoe UI Light" charset="0"/>
                <a:ea typeface="Segoe UI Light" charset="0"/>
                <a:cs typeface="Segoe UI Light" charset="0"/>
              </a:defRPr>
            </a:lvl4pPr>
            <a:lvl5pPr marL="1028503" indent="0">
              <a:lnSpc>
                <a:spcPct val="100000"/>
              </a:lnSpc>
              <a:spcBef>
                <a:spcPts val="2000"/>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942093" y="6322333"/>
            <a:ext cx="2175768" cy="336096"/>
          </a:xfrm>
          <a:prstGeom prst="rect">
            <a:avLst/>
          </a:prstGeom>
        </p:spPr>
      </p:pic>
      <p:sp>
        <p:nvSpPr>
          <p:cNvPr id="8" name="Title Placeholder 1"/>
          <p:cNvSpPr>
            <a:spLocks noGrp="1"/>
          </p:cNvSpPr>
          <p:nvPr>
            <p:ph type="title" hasCustomPrompt="1"/>
          </p:nvPr>
        </p:nvSpPr>
        <p:spPr>
          <a:xfrm>
            <a:off x="310912" y="4858"/>
            <a:ext cx="10726460" cy="135195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20655699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44676" y="1724346"/>
            <a:ext cx="6886900" cy="4576150"/>
          </a:xfrm>
          <a:solidFill>
            <a:schemeClr val="bg1">
              <a:lumMod val="95000"/>
            </a:schemeClr>
          </a:solidFill>
          <a:ln w="63500">
            <a:solidFill>
              <a:schemeClr val="accent4"/>
            </a:solidFill>
            <a:miter lim="800000"/>
          </a:ln>
        </p:spPr>
        <p:txBody>
          <a:bodyPr wrap="square">
            <a:normAutofit/>
          </a:bodyPr>
          <a:lstStyle>
            <a:lvl1pPr marL="0" indent="0" defTabSz="372967">
              <a:lnSpc>
                <a:spcPct val="100000"/>
              </a:lnSpc>
              <a:spcBef>
                <a:spcPts val="0"/>
              </a:spcBef>
              <a:buClr>
                <a:schemeClr val="tx1"/>
              </a:buClr>
              <a:buFont typeface="Wingdings" pitchFamily="2" charset="2"/>
              <a:buNone/>
              <a:defRPr sz="1836" baseline="0">
                <a:solidFill>
                  <a:schemeClr val="tx1"/>
                </a:solidFill>
                <a:latin typeface="Consolas" panose="020B0609020204030204" pitchFamily="49" charset="0"/>
                <a:cs typeface="Consolas" panose="020B0609020204030204" pitchFamily="49" charset="0"/>
              </a:defRPr>
            </a:lvl1pPr>
            <a:lvl2pPr marL="372967" indent="0" defTabSz="372967">
              <a:lnSpc>
                <a:spcPct val="100000"/>
              </a:lnSpc>
              <a:spcBef>
                <a:spcPts val="0"/>
              </a:spcBef>
              <a:buNone/>
              <a:defRPr sz="1836">
                <a:latin typeface="Consolas" panose="020B0609020204030204" pitchFamily="49" charset="0"/>
                <a:cs typeface="Consolas" panose="020B0609020204030204" pitchFamily="49" charset="0"/>
              </a:defRPr>
            </a:lvl2pPr>
            <a:lvl3pPr marL="745933" indent="0" defTabSz="372967">
              <a:lnSpc>
                <a:spcPct val="100000"/>
              </a:lnSpc>
              <a:spcBef>
                <a:spcPts val="0"/>
              </a:spcBef>
              <a:buNone/>
              <a:tabLst/>
              <a:defRPr sz="1836">
                <a:latin typeface="Consolas" panose="020B0609020204030204" pitchFamily="49" charset="0"/>
                <a:cs typeface="Consolas" panose="020B0609020204030204" pitchFamily="49" charset="0"/>
              </a:defRPr>
            </a:lvl3pPr>
            <a:lvl4pPr marL="1118901" indent="0" defTabSz="372967">
              <a:lnSpc>
                <a:spcPct val="100000"/>
              </a:lnSpc>
              <a:spcBef>
                <a:spcPts val="0"/>
              </a:spcBef>
              <a:buNone/>
              <a:defRPr sz="1836">
                <a:latin typeface="Consolas" panose="020B0609020204030204" pitchFamily="49" charset="0"/>
                <a:cs typeface="Consolas" panose="020B0609020204030204" pitchFamily="49" charset="0"/>
              </a:defRPr>
            </a:lvl4pPr>
            <a:lvl5pPr marL="1491868" indent="0" defTabSz="372967">
              <a:lnSpc>
                <a:spcPct val="100000"/>
              </a:lnSpc>
              <a:spcBef>
                <a:spcPts val="0"/>
              </a:spcBef>
              <a:buNone/>
              <a:tabLst/>
              <a:defRPr sz="1836">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13" hasCustomPrompt="1"/>
          </p:nvPr>
        </p:nvSpPr>
        <p:spPr>
          <a:xfrm>
            <a:off x="7564439" y="1724345"/>
            <a:ext cx="4598987" cy="4550043"/>
          </a:xfrm>
        </p:spPr>
        <p:txBody>
          <a:bodyPr/>
          <a:lstStyle>
            <a:lvl1pPr marL="0" indent="0">
              <a:lnSpc>
                <a:spcPct val="100000"/>
              </a:lnSpc>
              <a:spcBef>
                <a:spcPts val="2000"/>
              </a:spcBef>
              <a:buFontTx/>
              <a:buNone/>
              <a:defRPr lang="en-US" sz="2400" kern="1200" dirty="0" smtClean="0">
                <a:solidFill>
                  <a:schemeClr val="accent3"/>
                </a:solidFill>
                <a:latin typeface="Segoe UI Light" charset="0"/>
                <a:ea typeface="Segoe UI Light" charset="0"/>
                <a:cs typeface="Segoe UI Light" charset="0"/>
              </a:defRPr>
            </a:lvl1pPr>
            <a:lvl2pPr marL="342834" indent="0">
              <a:lnSpc>
                <a:spcPct val="100000"/>
              </a:lnSpc>
              <a:spcBef>
                <a:spcPts val="2000"/>
              </a:spcBef>
              <a:buFontTx/>
              <a:buNone/>
              <a:defRPr lang="en-US" sz="1959" b="0" kern="1200" dirty="0" smtClean="0">
                <a:solidFill>
                  <a:schemeClr val="tx1"/>
                </a:solidFill>
                <a:latin typeface="Segoe UI Light" charset="0"/>
                <a:ea typeface="Segoe UI Light" charset="0"/>
                <a:cs typeface="Segoe UI Light" charset="0"/>
              </a:defRPr>
            </a:lvl2pPr>
            <a:lvl3pPr marL="571390" indent="0">
              <a:lnSpc>
                <a:spcPct val="100000"/>
              </a:lnSpc>
              <a:spcBef>
                <a:spcPts val="2000"/>
              </a:spcBef>
              <a:buFontTx/>
              <a:buNone/>
              <a:defRPr/>
            </a:lvl3pPr>
            <a:lvl4pPr marL="799946" indent="0">
              <a:lnSpc>
                <a:spcPct val="100000"/>
              </a:lnSpc>
              <a:spcBef>
                <a:spcPts val="2000"/>
              </a:spcBef>
              <a:buFontTx/>
              <a:buNone/>
              <a:defRPr/>
            </a:lvl4pPr>
            <a:lvl5pPr marL="1028503" indent="0">
              <a:lnSpc>
                <a:spcPct val="100000"/>
              </a:lnSpc>
              <a:spcBef>
                <a:spcPts val="2000"/>
              </a:spcBef>
              <a:buFontTx/>
              <a:buNone/>
              <a:defRPr/>
            </a:lvl5pPr>
          </a:lstStyle>
          <a:p>
            <a:pPr marL="0" lvl="0" indent="0" algn="l" defTabSz="931684" rtl="0" fontAlgn="base">
              <a:lnSpc>
                <a:spcPct val="100000"/>
              </a:lnSpc>
              <a:spcBef>
                <a:spcPts val="1224"/>
              </a:spcBef>
              <a:spcAft>
                <a:spcPts val="1199"/>
              </a:spcAft>
              <a:buClr>
                <a:schemeClr val="tx1"/>
              </a:buClr>
              <a:buSzPct val="90000"/>
              <a:buFont typeface="Wingdings" pitchFamily="2" charset="2"/>
              <a:buNone/>
            </a:pPr>
            <a:r>
              <a:rPr lang="en-US" dirty="0"/>
              <a:t>Click to edit Master text styles</a:t>
            </a:r>
          </a:p>
          <a:p>
            <a:pPr marL="0" lvl="1" indent="0" algn="l" defTabSz="931684" rtl="0" fontAlgn="base">
              <a:lnSpc>
                <a:spcPct val="100000"/>
              </a:lnSpc>
              <a:spcBef>
                <a:spcPts val="612"/>
              </a:spcBef>
              <a:spcAft>
                <a:spcPts val="1199"/>
              </a:spcAft>
              <a:buSzPct val="90000"/>
              <a:buFont typeface="Arial" charset="0"/>
              <a:buNone/>
            </a:pPr>
            <a:r>
              <a:rPr lang="en-US" dirty="0"/>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942093" y="6322333"/>
            <a:ext cx="2175768" cy="336096"/>
          </a:xfrm>
          <a:prstGeom prst="rect">
            <a:avLst/>
          </a:prstGeom>
        </p:spPr>
      </p:pic>
      <p:sp>
        <p:nvSpPr>
          <p:cNvPr id="9" name="Title 1"/>
          <p:cNvSpPr>
            <a:spLocks noGrp="1"/>
          </p:cNvSpPr>
          <p:nvPr>
            <p:ph type="title" hasCustomPrompt="1"/>
          </p:nvPr>
        </p:nvSpPr>
        <p:spPr>
          <a:xfrm>
            <a:off x="303516" y="0"/>
            <a:ext cx="10726460" cy="1351952"/>
          </a:xfrm>
        </p:spPr>
        <p:txBody>
          <a:bodyPr/>
          <a:lstStyle>
            <a:lvl1pPr>
              <a:defRPr>
                <a:latin typeface="Segoe UI Light" charset="0"/>
                <a:ea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270606015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087257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1" y="1212851"/>
            <a:ext cx="5486399" cy="1813708"/>
          </a:xfrm>
        </p:spPr>
        <p:txBody>
          <a:bodyPr wrap="square">
            <a:spAutoFit/>
          </a:bodyPr>
          <a:lstStyle>
            <a:lvl1pPr marL="0" indent="0">
              <a:spcBef>
                <a:spcPts val="1224"/>
              </a:spcBef>
              <a:buClr>
                <a:schemeClr val="tx1"/>
              </a:buClr>
              <a:buFont typeface="Wingdings" pitchFamily="2" charset="2"/>
              <a:buNone/>
              <a:defRPr sz="2856">
                <a:solidFill>
                  <a:schemeClr val="accent3"/>
                </a:soli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813708"/>
          </a:xfrm>
        </p:spPr>
        <p:txBody>
          <a:bodyPr wrap="square">
            <a:spAutoFit/>
          </a:bodyPr>
          <a:lstStyle>
            <a:lvl1pPr marL="0" indent="0">
              <a:spcBef>
                <a:spcPts val="1224"/>
              </a:spcBef>
              <a:buClr>
                <a:schemeClr val="tx1"/>
              </a:buClr>
              <a:buFont typeface="Wingdings" pitchFamily="2" charset="2"/>
              <a:buNone/>
              <a:defRPr sz="2856">
                <a:solidFill>
                  <a:schemeClr val="accent3"/>
                </a:soli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832328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3615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25588961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5B43-BB76-4C5C-BF3E-FC0F1D804DBC}"/>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B9E2318C-65BC-4485-9FE5-ED9F7FDC6B39}"/>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A842DF3-DCDB-45FF-A714-D9C36804F660}"/>
              </a:ext>
            </a:extLst>
          </p:cNvPr>
          <p:cNvSpPr>
            <a:spLocks noGrp="1"/>
          </p:cNvSpPr>
          <p:nvPr>
            <p:ph type="dt" sz="half" idx="10"/>
          </p:nvPr>
        </p:nvSpPr>
        <p:spPr/>
        <p:txBody>
          <a:bodyPr/>
          <a:lstStyle/>
          <a:p>
            <a:fld id="{833E6EA6-64BE-4783-8373-1B31DB5CF19F}" type="datetimeFigureOut">
              <a:rPr lang="en-US" smtClean="0"/>
              <a:t>10/23/2020</a:t>
            </a:fld>
            <a:endParaRPr lang="en-US"/>
          </a:p>
        </p:txBody>
      </p:sp>
      <p:sp>
        <p:nvSpPr>
          <p:cNvPr id="5" name="Footer Placeholder 4">
            <a:extLst>
              <a:ext uri="{FF2B5EF4-FFF2-40B4-BE49-F238E27FC236}">
                <a16:creationId xmlns:a16="http://schemas.microsoft.com/office/drawing/2014/main" id="{5777959F-5CE5-4BD9-884F-386A062C01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82B522-847D-4A09-B35F-542032AF4F27}"/>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1366147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D3BB5-65CC-4C0C-9A64-4D6F070769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E130E1-2922-4DE5-9905-4FBCA99607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C91C1E-BA78-4F2B-863E-FE1B4D68AA21}"/>
              </a:ext>
            </a:extLst>
          </p:cNvPr>
          <p:cNvSpPr>
            <a:spLocks noGrp="1"/>
          </p:cNvSpPr>
          <p:nvPr>
            <p:ph type="dt" sz="half" idx="10"/>
          </p:nvPr>
        </p:nvSpPr>
        <p:spPr/>
        <p:txBody>
          <a:bodyPr/>
          <a:lstStyle/>
          <a:p>
            <a:fld id="{833E6EA6-64BE-4783-8373-1B31DB5CF19F}" type="datetimeFigureOut">
              <a:rPr lang="en-US" smtClean="0"/>
              <a:t>10/23/2020</a:t>
            </a:fld>
            <a:endParaRPr lang="en-US"/>
          </a:p>
        </p:txBody>
      </p:sp>
      <p:sp>
        <p:nvSpPr>
          <p:cNvPr id="5" name="Footer Placeholder 4">
            <a:extLst>
              <a:ext uri="{FF2B5EF4-FFF2-40B4-BE49-F238E27FC236}">
                <a16:creationId xmlns:a16="http://schemas.microsoft.com/office/drawing/2014/main" id="{AF211A8D-9453-44A7-B2C7-BF7B0868B1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B2851A-B681-4B76-86EA-1796DDC81E42}"/>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111541876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368D2-5739-4DF6-8FB1-5AE0714C356A}"/>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7CBA9EF6-85A0-4E89-B672-54F594D804BD}"/>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208AAE-F8B7-42A3-83AA-0F2D388A7BF1}"/>
              </a:ext>
            </a:extLst>
          </p:cNvPr>
          <p:cNvSpPr>
            <a:spLocks noGrp="1"/>
          </p:cNvSpPr>
          <p:nvPr>
            <p:ph type="dt" sz="half" idx="10"/>
          </p:nvPr>
        </p:nvSpPr>
        <p:spPr/>
        <p:txBody>
          <a:bodyPr/>
          <a:lstStyle/>
          <a:p>
            <a:fld id="{833E6EA6-64BE-4783-8373-1B31DB5CF19F}" type="datetimeFigureOut">
              <a:rPr lang="en-US" smtClean="0"/>
              <a:t>10/23/2020</a:t>
            </a:fld>
            <a:endParaRPr lang="en-US"/>
          </a:p>
        </p:txBody>
      </p:sp>
      <p:sp>
        <p:nvSpPr>
          <p:cNvPr id="5" name="Footer Placeholder 4">
            <a:extLst>
              <a:ext uri="{FF2B5EF4-FFF2-40B4-BE49-F238E27FC236}">
                <a16:creationId xmlns:a16="http://schemas.microsoft.com/office/drawing/2014/main" id="{93A9FF6A-B5E5-4766-A5EE-6BCA7EC3E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588CA1-6EAC-4398-A929-6CC31E6CD213}"/>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33578018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8229-6289-480A-A9D9-73B9622CAB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CA560A-3672-46A9-A829-32E3C4A0F400}"/>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08DFF-6CE5-46E5-8424-B9AB3E49EA6E}"/>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617265-ABD6-4B30-BB4C-AA712631F708}"/>
              </a:ext>
            </a:extLst>
          </p:cNvPr>
          <p:cNvSpPr>
            <a:spLocks noGrp="1"/>
          </p:cNvSpPr>
          <p:nvPr>
            <p:ph type="dt" sz="half" idx="10"/>
          </p:nvPr>
        </p:nvSpPr>
        <p:spPr/>
        <p:txBody>
          <a:bodyPr/>
          <a:lstStyle/>
          <a:p>
            <a:fld id="{833E6EA6-64BE-4783-8373-1B31DB5CF19F}" type="datetimeFigureOut">
              <a:rPr lang="en-US" smtClean="0"/>
              <a:t>10/23/2020</a:t>
            </a:fld>
            <a:endParaRPr lang="en-US"/>
          </a:p>
        </p:txBody>
      </p:sp>
      <p:sp>
        <p:nvSpPr>
          <p:cNvPr id="6" name="Footer Placeholder 5">
            <a:extLst>
              <a:ext uri="{FF2B5EF4-FFF2-40B4-BE49-F238E27FC236}">
                <a16:creationId xmlns:a16="http://schemas.microsoft.com/office/drawing/2014/main" id="{1F32AD87-B1EA-4A7F-8EE1-792F3CE44E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15EBD3-A4C3-463D-9BBF-A9AC42E3DD41}"/>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113410771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68D1-AE7F-404C-808A-C5480D6311C4}"/>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A41376-00CB-4890-BE6C-678C3B620DED}"/>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28D00263-E712-4DEC-A8EB-D905352CAA5D}"/>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786555-0937-4BF6-8871-319EE654C1B4}"/>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08668797-0396-44C1-8B24-46433AE3DFDB}"/>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AF8EFA-6D01-434D-8D9D-15AE54DC2812}"/>
              </a:ext>
            </a:extLst>
          </p:cNvPr>
          <p:cNvSpPr>
            <a:spLocks noGrp="1"/>
          </p:cNvSpPr>
          <p:nvPr>
            <p:ph type="dt" sz="half" idx="10"/>
          </p:nvPr>
        </p:nvSpPr>
        <p:spPr/>
        <p:txBody>
          <a:bodyPr/>
          <a:lstStyle/>
          <a:p>
            <a:fld id="{833E6EA6-64BE-4783-8373-1B31DB5CF19F}" type="datetimeFigureOut">
              <a:rPr lang="en-US" smtClean="0"/>
              <a:t>10/23/2020</a:t>
            </a:fld>
            <a:endParaRPr lang="en-US"/>
          </a:p>
        </p:txBody>
      </p:sp>
      <p:sp>
        <p:nvSpPr>
          <p:cNvPr id="8" name="Footer Placeholder 7">
            <a:extLst>
              <a:ext uri="{FF2B5EF4-FFF2-40B4-BE49-F238E27FC236}">
                <a16:creationId xmlns:a16="http://schemas.microsoft.com/office/drawing/2014/main" id="{23059C66-F5F2-4A2D-A4B3-D1EF473608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E6E733-6C7C-4812-9FC6-A9879282A8D4}"/>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267109491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0CC02-0742-42C9-9A1B-8558693A11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37DF00-16FF-464F-B9D3-5770776763C8}"/>
              </a:ext>
            </a:extLst>
          </p:cNvPr>
          <p:cNvSpPr>
            <a:spLocks noGrp="1"/>
          </p:cNvSpPr>
          <p:nvPr>
            <p:ph type="dt" sz="half" idx="10"/>
          </p:nvPr>
        </p:nvSpPr>
        <p:spPr/>
        <p:txBody>
          <a:bodyPr/>
          <a:lstStyle/>
          <a:p>
            <a:fld id="{833E6EA6-64BE-4783-8373-1B31DB5CF19F}" type="datetimeFigureOut">
              <a:rPr lang="en-US" smtClean="0"/>
              <a:t>10/23/2020</a:t>
            </a:fld>
            <a:endParaRPr lang="en-US"/>
          </a:p>
        </p:txBody>
      </p:sp>
      <p:sp>
        <p:nvSpPr>
          <p:cNvPr id="4" name="Footer Placeholder 3">
            <a:extLst>
              <a:ext uri="{FF2B5EF4-FFF2-40B4-BE49-F238E27FC236}">
                <a16:creationId xmlns:a16="http://schemas.microsoft.com/office/drawing/2014/main" id="{958805E4-C71E-4E53-B03B-FD77ABB738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581A93-71D9-48F5-9083-29190B1C44A2}"/>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17411212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206B8C-9C63-4204-AD04-69A322E5E8B2}"/>
              </a:ext>
            </a:extLst>
          </p:cNvPr>
          <p:cNvSpPr>
            <a:spLocks noGrp="1"/>
          </p:cNvSpPr>
          <p:nvPr>
            <p:ph type="dt" sz="half" idx="10"/>
          </p:nvPr>
        </p:nvSpPr>
        <p:spPr/>
        <p:txBody>
          <a:bodyPr/>
          <a:lstStyle/>
          <a:p>
            <a:fld id="{833E6EA6-64BE-4783-8373-1B31DB5CF19F}" type="datetimeFigureOut">
              <a:rPr lang="en-US" smtClean="0"/>
              <a:t>10/23/2020</a:t>
            </a:fld>
            <a:endParaRPr lang="en-US"/>
          </a:p>
        </p:txBody>
      </p:sp>
      <p:sp>
        <p:nvSpPr>
          <p:cNvPr id="3" name="Footer Placeholder 2">
            <a:extLst>
              <a:ext uri="{FF2B5EF4-FFF2-40B4-BE49-F238E27FC236}">
                <a16:creationId xmlns:a16="http://schemas.microsoft.com/office/drawing/2014/main" id="{96647CDD-C0A1-4053-99FF-26E4138BB7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EBEAEE-DE17-4114-B91C-661301B0E707}"/>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339037084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A828-A7DA-4109-96AA-7A50D8F5FE5B}"/>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42F0F73C-D28B-46F4-AD40-4D6412CF2FA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400980-5D6B-4CBC-8478-D5D728E696D7}"/>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C22B60DA-656A-4763-83EF-E185FC4F3094}"/>
              </a:ext>
            </a:extLst>
          </p:cNvPr>
          <p:cNvSpPr>
            <a:spLocks noGrp="1"/>
          </p:cNvSpPr>
          <p:nvPr>
            <p:ph type="dt" sz="half" idx="10"/>
          </p:nvPr>
        </p:nvSpPr>
        <p:spPr/>
        <p:txBody>
          <a:bodyPr/>
          <a:lstStyle/>
          <a:p>
            <a:fld id="{833E6EA6-64BE-4783-8373-1B31DB5CF19F}" type="datetimeFigureOut">
              <a:rPr lang="en-US" smtClean="0"/>
              <a:t>10/23/2020</a:t>
            </a:fld>
            <a:endParaRPr lang="en-US"/>
          </a:p>
        </p:txBody>
      </p:sp>
      <p:sp>
        <p:nvSpPr>
          <p:cNvPr id="6" name="Footer Placeholder 5">
            <a:extLst>
              <a:ext uri="{FF2B5EF4-FFF2-40B4-BE49-F238E27FC236}">
                <a16:creationId xmlns:a16="http://schemas.microsoft.com/office/drawing/2014/main" id="{190B77BF-D230-4F0B-B1B2-8445D2F074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B1C8AF-5AC3-4D2E-9BDC-290FAC825078}"/>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127612235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CB45B-1894-4E4D-85A0-D8191E88E6FC}"/>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51C328BB-BCAA-40F7-A03B-CFCF99671C80}"/>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55C61459-91DF-46DA-BBA3-AE528E397AB4}"/>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2C3F68EF-B165-4EF7-BD31-8CE73DAFD43B}"/>
              </a:ext>
            </a:extLst>
          </p:cNvPr>
          <p:cNvSpPr>
            <a:spLocks noGrp="1"/>
          </p:cNvSpPr>
          <p:nvPr>
            <p:ph type="dt" sz="half" idx="10"/>
          </p:nvPr>
        </p:nvSpPr>
        <p:spPr/>
        <p:txBody>
          <a:bodyPr/>
          <a:lstStyle/>
          <a:p>
            <a:fld id="{833E6EA6-64BE-4783-8373-1B31DB5CF19F}" type="datetimeFigureOut">
              <a:rPr lang="en-US" smtClean="0"/>
              <a:t>10/23/2020</a:t>
            </a:fld>
            <a:endParaRPr lang="en-US"/>
          </a:p>
        </p:txBody>
      </p:sp>
      <p:sp>
        <p:nvSpPr>
          <p:cNvPr id="6" name="Footer Placeholder 5">
            <a:extLst>
              <a:ext uri="{FF2B5EF4-FFF2-40B4-BE49-F238E27FC236}">
                <a16:creationId xmlns:a16="http://schemas.microsoft.com/office/drawing/2014/main" id="{ADB1252B-AF50-411F-9AC1-2C7003C1A7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45B02B-F81A-4918-AAE3-77CEA3645AA8}"/>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11485307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43C86-B9EF-44EC-8258-8F22878948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10C432-55C2-4CCE-9E07-EB4BAEA025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C98C3-10E2-4AC9-98BA-1D3C2D0A615C}"/>
              </a:ext>
            </a:extLst>
          </p:cNvPr>
          <p:cNvSpPr>
            <a:spLocks noGrp="1"/>
          </p:cNvSpPr>
          <p:nvPr>
            <p:ph type="dt" sz="half" idx="10"/>
          </p:nvPr>
        </p:nvSpPr>
        <p:spPr/>
        <p:txBody>
          <a:bodyPr/>
          <a:lstStyle/>
          <a:p>
            <a:fld id="{833E6EA6-64BE-4783-8373-1B31DB5CF19F}" type="datetimeFigureOut">
              <a:rPr lang="en-US" smtClean="0"/>
              <a:t>10/23/2020</a:t>
            </a:fld>
            <a:endParaRPr lang="en-US"/>
          </a:p>
        </p:txBody>
      </p:sp>
      <p:sp>
        <p:nvSpPr>
          <p:cNvPr id="5" name="Footer Placeholder 4">
            <a:extLst>
              <a:ext uri="{FF2B5EF4-FFF2-40B4-BE49-F238E27FC236}">
                <a16:creationId xmlns:a16="http://schemas.microsoft.com/office/drawing/2014/main" id="{FDFE036B-7FF9-45CD-91D4-8B87BE9A07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D7F970-5779-4A5F-AC66-20AAAF58C4D1}"/>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390016377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986A51-AAF9-482B-8F4B-AD468A2D05A8}"/>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5DCB29-A3BB-4D9C-816A-9A5971CBFE51}"/>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734A3-DAE6-431E-85EC-9F2835595E87}"/>
              </a:ext>
            </a:extLst>
          </p:cNvPr>
          <p:cNvSpPr>
            <a:spLocks noGrp="1"/>
          </p:cNvSpPr>
          <p:nvPr>
            <p:ph type="dt" sz="half" idx="10"/>
          </p:nvPr>
        </p:nvSpPr>
        <p:spPr/>
        <p:txBody>
          <a:bodyPr/>
          <a:lstStyle/>
          <a:p>
            <a:fld id="{833E6EA6-64BE-4783-8373-1B31DB5CF19F}" type="datetimeFigureOut">
              <a:rPr lang="en-US" smtClean="0"/>
              <a:t>10/23/2020</a:t>
            </a:fld>
            <a:endParaRPr lang="en-US"/>
          </a:p>
        </p:txBody>
      </p:sp>
      <p:sp>
        <p:nvSpPr>
          <p:cNvPr id="5" name="Footer Placeholder 4">
            <a:extLst>
              <a:ext uri="{FF2B5EF4-FFF2-40B4-BE49-F238E27FC236}">
                <a16:creationId xmlns:a16="http://schemas.microsoft.com/office/drawing/2014/main" id="{64BBAE65-F0D8-46EE-A7E6-D812EB666E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BCABA-A930-4A57-ABA6-37543748E4AF}"/>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3527994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dirty="0"/>
              <a:t>Microsoft Confidential</a:t>
            </a:r>
          </a:p>
        </p:txBody>
      </p:sp>
    </p:spTree>
    <p:extLst>
      <p:ext uri="{BB962C8B-B14F-4D97-AF65-F5344CB8AC3E}">
        <p14:creationId xmlns:p14="http://schemas.microsoft.com/office/powerpoint/2010/main" val="2245012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66645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440958" y="0"/>
            <a:ext cx="6995517" cy="6994525"/>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22678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751209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72236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9834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932532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7014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62617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63319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28141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16261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30272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980846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885561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6247487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5231847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334954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576555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871136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708779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841638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792869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4820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954410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64823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52479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8064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3925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1364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2230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7757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000831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26959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7"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10" name="Rectangle 9"/>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1" y="1"/>
            <a:ext cx="12435838" cy="6998207"/>
          </a:xfrm>
          <a:prstGeom prst="rect">
            <a:avLst/>
          </a:prstGeom>
        </p:spPr>
      </p:pic>
      <p:sp>
        <p:nvSpPr>
          <p:cNvPr id="7" name="Rectangle 6"/>
          <p:cNvSpPr/>
          <p:nvPr userDrawn="1"/>
        </p:nvSpPr>
        <p:spPr bwMode="auto">
          <a:xfrm>
            <a:off x="-1" y="0"/>
            <a:ext cx="12436476" cy="6994525"/>
          </a:xfrm>
          <a:prstGeom prst="rect">
            <a:avLst/>
          </a:prstGeom>
          <a:gradFill flip="none" rotWithShape="1">
            <a:gsLst>
              <a:gs pos="66000">
                <a:srgbClr val="000000">
                  <a:alpha val="40000"/>
                </a:srgbClr>
              </a:gs>
              <a:gs pos="100000">
                <a:srgbClr val="000000">
                  <a:alpha val="0"/>
                </a:srgbClr>
              </a:gs>
              <a:gs pos="18000">
                <a:srgbClr val="000000">
                  <a:alpha val="5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black">
          <a:xfrm>
            <a:off x="460689" y="479425"/>
            <a:ext cx="1451843" cy="310896"/>
          </a:xfrm>
          <a:prstGeom prst="rect">
            <a:avLst/>
          </a:prstGeom>
        </p:spPr>
      </p:pic>
      <p:sp>
        <p:nvSpPr>
          <p:cNvPr id="8" name="TextBox 7"/>
          <p:cNvSpPr txBox="1"/>
          <p:nvPr userDrawn="1"/>
        </p:nvSpPr>
        <p:spPr>
          <a:xfrm>
            <a:off x="286068" y="3097214"/>
            <a:ext cx="8041505" cy="1227586"/>
          </a:xfrm>
          <a:prstGeom prst="rect">
            <a:avLst/>
          </a:prstGeom>
          <a:noFill/>
        </p:spPr>
        <p:txBody>
          <a:bodyPr wrap="none" lIns="182854" tIns="146283" rIns="182854" bIns="146283" rtlCol="0">
            <a:spAutoFit/>
          </a:bodyPr>
          <a:lstStyle/>
          <a:p>
            <a:pPr>
              <a:lnSpc>
                <a:spcPct val="90000"/>
              </a:lnSpc>
              <a:spcAft>
                <a:spcPts val="600"/>
              </a:spcAft>
            </a:pPr>
            <a:r>
              <a:rPr lang="en-US" sz="6599"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Data Amp</a:t>
            </a:r>
          </a:p>
        </p:txBody>
      </p:sp>
      <p:sp>
        <p:nvSpPr>
          <p:cNvPr id="10" name="TextBox 9"/>
          <p:cNvSpPr txBox="1"/>
          <p:nvPr userDrawn="1"/>
        </p:nvSpPr>
        <p:spPr>
          <a:xfrm>
            <a:off x="286069" y="4011304"/>
            <a:ext cx="3534975" cy="860319"/>
          </a:xfrm>
          <a:prstGeom prst="rect">
            <a:avLst/>
          </a:prstGeom>
          <a:noFill/>
        </p:spPr>
        <p:txBody>
          <a:bodyPr wrap="none" lIns="182854" tIns="146283" rIns="182854" bIns="146283" rtlCol="0">
            <a:spAutoFit/>
          </a:bodyPr>
          <a:lstStyle/>
          <a:p>
            <a:pPr>
              <a:lnSpc>
                <a:spcPct val="90000"/>
              </a:lnSpc>
              <a:spcAft>
                <a:spcPts val="600"/>
              </a:spcAft>
            </a:pPr>
            <a:r>
              <a:rPr lang="en-US" sz="3999"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April 19, 2017</a:t>
            </a:r>
          </a:p>
        </p:txBody>
      </p:sp>
    </p:spTree>
    <p:extLst>
      <p:ext uri="{BB962C8B-B14F-4D97-AF65-F5344CB8AC3E}">
        <p14:creationId xmlns:p14="http://schemas.microsoft.com/office/powerpoint/2010/main" val="2056741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501304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889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610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34891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47182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3343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mt="75000"/>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41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75000"/>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7514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436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087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8357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05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421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031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mt="75000"/>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4"/>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163151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05599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7076832" y="-388479"/>
            <a:ext cx="5747740" cy="7771485"/>
          </a:xfrm>
          <a:prstGeom prst="rect">
            <a:avLst/>
          </a:prstGeom>
        </p:spPr>
      </p:pic>
      <p:sp>
        <p:nvSpPr>
          <p:cNvPr id="2" name="Title 1"/>
          <p:cNvSpPr>
            <a:spLocks noGrp="1"/>
          </p:cNvSpPr>
          <p:nvPr>
            <p:ph type="ctrTitle" hasCustomPrompt="1"/>
          </p:nvPr>
        </p:nvSpPr>
        <p:spPr>
          <a:xfrm>
            <a:off x="388523" y="4079855"/>
            <a:ext cx="11658937" cy="2525705"/>
          </a:xfrm>
        </p:spPr>
        <p:txBody>
          <a:bodyPr anchor="b">
            <a:noAutofit/>
          </a:bodyPr>
          <a:lstStyle>
            <a:lvl1pPr algn="l">
              <a:defRPr sz="6476">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9872" y="389209"/>
            <a:ext cx="11658445" cy="1165183"/>
          </a:xfrm>
        </p:spPr>
        <p:txBody>
          <a:bodyPr anchor="t">
            <a:noAutofit/>
          </a:bodyPr>
          <a:lstStyle>
            <a:lvl1pPr algn="l">
              <a:defRPr lang="en-US" sz="4318"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a:stretch>
            <a:fillRect/>
          </a:stretch>
        </p:blipFill>
        <p:spPr>
          <a:xfrm>
            <a:off x="9362849" y="3302975"/>
            <a:ext cx="2684611" cy="388574"/>
          </a:xfrm>
          <a:prstGeom prst="rect">
            <a:avLst/>
          </a:prstGeom>
        </p:spPr>
      </p:pic>
    </p:spTree>
    <p:extLst>
      <p:ext uri="{BB962C8B-B14F-4D97-AF65-F5344CB8AC3E}">
        <p14:creationId xmlns:p14="http://schemas.microsoft.com/office/powerpoint/2010/main" val="34160783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388623" y="-388479"/>
            <a:ext cx="5751627" cy="7771485"/>
          </a:xfrm>
          <a:prstGeom prst="rect">
            <a:avLst/>
          </a:prstGeom>
        </p:spPr>
      </p:pic>
      <p:sp>
        <p:nvSpPr>
          <p:cNvPr id="2" name="Title 1"/>
          <p:cNvSpPr>
            <a:spLocks noGrp="1"/>
          </p:cNvSpPr>
          <p:nvPr>
            <p:ph type="title" hasCustomPrompt="1"/>
          </p:nvPr>
        </p:nvSpPr>
        <p:spPr>
          <a:xfrm>
            <a:off x="389016" y="388967"/>
            <a:ext cx="11658445" cy="6216593"/>
          </a:xfrm>
        </p:spPr>
        <p:txBody>
          <a:bodyPr anchor="ctr"/>
          <a:lstStyle>
            <a:lvl1pPr algn="r">
              <a:defRPr sz="6476"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29082937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21764" indent="0">
              <a:buFont typeface="Wingdings" charset="2"/>
              <a:buNone/>
              <a:defRPr>
                <a:solidFill>
                  <a:srgbClr val="474947"/>
                </a:solidFill>
              </a:defRPr>
            </a:lvl2pPr>
            <a:lvl3pPr marL="1243526" indent="0">
              <a:buFont typeface="Wingdings" charset="2"/>
              <a:buNone/>
              <a:defRPr>
                <a:solidFill>
                  <a:srgbClr val="474947"/>
                </a:solidFill>
              </a:defRPr>
            </a:lvl3pPr>
            <a:lvl4pPr marL="1865288" indent="0">
              <a:buFont typeface="Wingdings" charset="2"/>
              <a:buNone/>
              <a:defRPr>
                <a:solidFill>
                  <a:srgbClr val="474947"/>
                </a:solidFill>
              </a:defRPr>
            </a:lvl4pPr>
            <a:lvl5pPr marL="2487051"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18091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22957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59" y="388966"/>
            <a:ext cx="11658701" cy="6216594"/>
          </a:xfrm>
        </p:spPr>
        <p:txBody>
          <a:bodyPr/>
          <a:lstStyle>
            <a:lvl1pPr marL="0" indent="0">
              <a:buFont typeface="Wingdings" charset="2"/>
              <a:buNone/>
              <a:defRPr>
                <a:solidFill>
                  <a:schemeClr val="tx2"/>
                </a:solidFill>
              </a:defRPr>
            </a:lvl1pPr>
            <a:lvl2pPr marL="621764" indent="0">
              <a:buFont typeface="Wingdings" charset="2"/>
              <a:buNone/>
              <a:defRPr>
                <a:solidFill>
                  <a:srgbClr val="474947"/>
                </a:solidFill>
              </a:defRPr>
            </a:lvl2pPr>
            <a:lvl3pPr marL="1243526" indent="0">
              <a:buFont typeface="Wingdings" charset="2"/>
              <a:buNone/>
              <a:defRPr>
                <a:solidFill>
                  <a:srgbClr val="474947"/>
                </a:solidFill>
              </a:defRPr>
            </a:lvl3pPr>
            <a:lvl4pPr marL="1865288" indent="0">
              <a:buFont typeface="Wingdings" charset="2"/>
              <a:buNone/>
              <a:defRPr>
                <a:solidFill>
                  <a:srgbClr val="474947"/>
                </a:solidFill>
              </a:defRPr>
            </a:lvl4pPr>
            <a:lvl5pPr marL="2487051"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98366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89744" y="1554149"/>
            <a:ext cx="5826896" cy="5051411"/>
          </a:xfrm>
        </p:spPr>
        <p:txBody>
          <a:bodyPr rIns="180000">
            <a:normAutofit/>
          </a:bodyPr>
          <a:lstStyle>
            <a:lvl1pPr>
              <a:defRPr sz="3022"/>
            </a:lvl1pPr>
            <a:lvl2pPr>
              <a:defRPr sz="2591"/>
            </a:lvl2pPr>
            <a:lvl3pPr>
              <a:defRPr sz="2159"/>
            </a:lvl3pPr>
            <a:lvl4pPr>
              <a:defRPr sz="1943"/>
            </a:lvl4pPr>
            <a:lvl5pPr>
              <a:defRPr sz="1943"/>
            </a:lvl5pPr>
            <a:lvl6pPr>
              <a:defRPr sz="2448"/>
            </a:lvl6pPr>
            <a:lvl7pPr>
              <a:defRPr sz="2448"/>
            </a:lvl7pPr>
            <a:lvl8pPr>
              <a:defRPr sz="2448"/>
            </a:lvl8pPr>
            <a:lvl9pPr>
              <a:defRPr sz="244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19095" y="1554149"/>
            <a:ext cx="5828365" cy="5051411"/>
          </a:xfrm>
        </p:spPr>
        <p:txBody>
          <a:bodyPr lIns="180000">
            <a:normAutofit/>
          </a:bodyPr>
          <a:lstStyle>
            <a:lvl1pPr>
              <a:defRPr sz="3022"/>
            </a:lvl1pPr>
            <a:lvl2pPr>
              <a:defRPr sz="2591"/>
            </a:lvl2pPr>
            <a:lvl3pPr>
              <a:defRPr sz="2159"/>
            </a:lvl3pPr>
            <a:lvl4pPr>
              <a:defRPr sz="1943"/>
            </a:lvl4pPr>
            <a:lvl5pPr>
              <a:defRPr sz="1943"/>
            </a:lvl5pPr>
            <a:lvl6pPr>
              <a:defRPr sz="2448"/>
            </a:lvl6pPr>
            <a:lvl7pPr>
              <a:defRPr sz="2448"/>
            </a:lvl7pPr>
            <a:lvl8pPr>
              <a:defRPr sz="2448"/>
            </a:lvl8pPr>
            <a:lvl9pPr>
              <a:defRPr sz="244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6094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4700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070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2749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1189938" y="4721957"/>
            <a:ext cx="6148828" cy="617021"/>
          </a:xfrm>
          <a:prstGeom prst="rect">
            <a:avLst/>
          </a:prstGeom>
        </p:spPr>
        <p:txBody>
          <a:bodyPr vert="horz" lIns="91440" tIns="45720" rIns="91440" bIns="45720" rtlCol="0" anchor="t">
            <a:noAutofit/>
          </a:bodyPr>
          <a:lstStyle>
            <a:lvl1pPr algn="ctr">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1189779" y="5708663"/>
            <a:ext cx="6149146" cy="585037"/>
          </a:xfrm>
        </p:spPr>
        <p:txBody>
          <a:bodyPr/>
          <a:lstStyle>
            <a:lvl1pPr marL="0" indent="0" algn="ctr" defTabSz="621746" rtl="0" eaLnBrk="1" latinLnBrk="0" hangingPunct="1">
              <a:lnSpc>
                <a:spcPct val="100000"/>
              </a:lnSpc>
              <a:spcBef>
                <a:spcPts val="0"/>
              </a:spcBef>
              <a:spcAft>
                <a:spcPts val="0"/>
              </a:spcAft>
              <a:buFont typeface="Arial"/>
              <a:buNone/>
              <a:defRPr lang="en-US" sz="1904"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1189779" y="3339931"/>
            <a:ext cx="6149146" cy="1315211"/>
          </a:xfrm>
        </p:spPr>
        <p:txBody>
          <a:bodyPr anchor="b"/>
          <a:lstStyle>
            <a:lvl1pPr marL="0" marR="0" indent="0" algn="ctr" defTabSz="621746" rtl="0" eaLnBrk="1" fontAlgn="auto" latinLnBrk="0" hangingPunct="1">
              <a:lnSpc>
                <a:spcPts val="4760"/>
              </a:lnSpc>
              <a:spcBef>
                <a:spcPct val="0"/>
              </a:spcBef>
              <a:spcAft>
                <a:spcPts val="0"/>
              </a:spcAft>
              <a:buClrTx/>
              <a:buSzTx/>
              <a:buFontTx/>
              <a:buNone/>
              <a:tabLst/>
              <a:defRPr kumimoji="0" lang="en-US" sz="5440" b="0" i="0" u="none" strike="noStrike" kern="1200" cap="none" spc="0" normalizeH="0" baseline="0" dirty="0" smtClean="0">
                <a:ln>
                  <a:noFill/>
                </a:ln>
                <a:solidFill>
                  <a:schemeClr val="tx1"/>
                </a:solidFill>
                <a:effectLst/>
                <a:uLnTx/>
                <a:uFillTx/>
                <a:latin typeface="Segoe UI Light" charset="0"/>
                <a:ea typeface="Segoe UI Light" charset="0"/>
                <a:cs typeface="Segoe UI Light" charset="0"/>
              </a:defRPr>
            </a:lvl1pPr>
          </a:lstStyle>
          <a:p>
            <a:pPr lvl="0"/>
            <a:r>
              <a:rPr lang="en-US" dirty="0"/>
              <a:t>Title slide no </a:t>
            </a:r>
            <a:br>
              <a:rPr lang="en-US" dirty="0"/>
            </a:br>
            <a:r>
              <a:rPr lang="en-US" dirty="0"/>
              <a:t>more than 2 lines</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16240" y="525160"/>
            <a:ext cx="2296224" cy="2295899"/>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20973" t="1302" r="43709" b="1302"/>
          <a:stretch/>
        </p:blipFill>
        <p:spPr>
          <a:xfrm>
            <a:off x="8630726" y="0"/>
            <a:ext cx="3805748" cy="6994525"/>
          </a:xfrm>
          <a:prstGeom prst="rect">
            <a:avLst/>
          </a:prstGeom>
        </p:spPr>
      </p:pic>
    </p:spTree>
    <p:extLst>
      <p:ext uri="{BB962C8B-B14F-4D97-AF65-F5344CB8AC3E}">
        <p14:creationId xmlns:p14="http://schemas.microsoft.com/office/powerpoint/2010/main" val="30629036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lease Silence Cell Phones">
    <p:spTree>
      <p:nvGrpSpPr>
        <p:cNvPr id="1" name=""/>
        <p:cNvGrpSpPr/>
        <p:nvPr/>
      </p:nvGrpSpPr>
      <p:grpSpPr>
        <a:xfrm>
          <a:off x="0" y="0"/>
          <a:ext cx="0" cy="0"/>
          <a:chOff x="0" y="0"/>
          <a:chExt cx="0" cy="0"/>
        </a:xfrm>
      </p:grpSpPr>
      <p:sp>
        <p:nvSpPr>
          <p:cNvPr id="5" name="Freeform 4"/>
          <p:cNvSpPr/>
          <p:nvPr userDrawn="1"/>
        </p:nvSpPr>
        <p:spPr>
          <a:xfrm>
            <a:off x="2997269" y="2547998"/>
            <a:ext cx="886371" cy="1740430"/>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6" name="Title 1"/>
          <p:cNvSpPr txBox="1">
            <a:spLocks/>
          </p:cNvSpPr>
          <p:nvPr userDrawn="1"/>
        </p:nvSpPr>
        <p:spPr>
          <a:xfrm>
            <a:off x="4305928" y="2547998"/>
            <a:ext cx="7309127" cy="1913110"/>
          </a:xfrm>
          <a:prstGeom prst="rect">
            <a:avLst/>
          </a:prstGeom>
        </p:spPr>
        <p:txBody>
          <a:bodyPr vert="horz" lIns="124347" tIns="62174" rIns="124347" bIns="62174"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7343" b="0" i="0" dirty="0">
                <a:solidFill>
                  <a:schemeClr val="accent3"/>
                </a:solidFill>
                <a:latin typeface="Segoe UI Light" charset="0"/>
                <a:ea typeface="Segoe UI Light" charset="0"/>
                <a:cs typeface="Segoe UI Light" charset="0"/>
              </a:rPr>
              <a:t>Please silence </a:t>
            </a:r>
            <a:br>
              <a:rPr lang="en-US" sz="7343" b="0" i="0" dirty="0">
                <a:solidFill>
                  <a:schemeClr val="accent3"/>
                </a:solidFill>
                <a:latin typeface="Segoe UI Light" charset="0"/>
                <a:ea typeface="Segoe UI Light" charset="0"/>
                <a:cs typeface="Segoe UI Light" charset="0"/>
              </a:rPr>
            </a:br>
            <a:r>
              <a:rPr lang="en-US" sz="7343" b="0" i="0" dirty="0">
                <a:solidFill>
                  <a:schemeClr val="accent3"/>
                </a:solidFill>
                <a:latin typeface="Segoe UI Light" charset="0"/>
                <a:ea typeface="Segoe UI Light" charset="0"/>
                <a:cs typeface="Segoe UI Light" charset="0"/>
              </a:rPr>
              <a:t>cell phones</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40" t="8093" r="340" b="8093"/>
          <a:stretch/>
        </p:blipFill>
        <p:spPr>
          <a:xfrm>
            <a:off x="3" y="0"/>
            <a:ext cx="12436472" cy="6994525"/>
          </a:xfrm>
          <a:prstGeom prst="rect">
            <a:avLst/>
          </a:prstGeom>
        </p:spPr>
      </p:pic>
      <p:sp>
        <p:nvSpPr>
          <p:cNvPr id="7" name="Freeform 6"/>
          <p:cNvSpPr/>
          <p:nvPr userDrawn="1"/>
        </p:nvSpPr>
        <p:spPr>
          <a:xfrm>
            <a:off x="3026879" y="2549556"/>
            <a:ext cx="886371" cy="1740430"/>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8" name="Title 1"/>
          <p:cNvSpPr txBox="1">
            <a:spLocks/>
          </p:cNvSpPr>
          <p:nvPr userDrawn="1"/>
        </p:nvSpPr>
        <p:spPr>
          <a:xfrm>
            <a:off x="4350910" y="2512158"/>
            <a:ext cx="7309127" cy="1913110"/>
          </a:xfrm>
          <a:prstGeom prst="rect">
            <a:avLst/>
          </a:prstGeom>
        </p:spPr>
        <p:txBody>
          <a:bodyPr vert="horz" lIns="124347" tIns="62174" rIns="124347" bIns="62174"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7343" b="0" i="0" dirty="0">
                <a:solidFill>
                  <a:schemeClr val="bg2"/>
                </a:solidFill>
                <a:latin typeface="Segoe UI Light" charset="0"/>
                <a:ea typeface="Segoe UI Light" charset="0"/>
                <a:cs typeface="Segoe UI Light" charset="0"/>
              </a:rPr>
              <a:t>Please silence </a:t>
            </a:r>
            <a:br>
              <a:rPr lang="en-US" sz="7343" b="0" i="0" dirty="0">
                <a:solidFill>
                  <a:schemeClr val="bg2"/>
                </a:solidFill>
                <a:latin typeface="Segoe UI Light" charset="0"/>
                <a:ea typeface="Segoe UI Light" charset="0"/>
                <a:cs typeface="Segoe UI Light" charset="0"/>
              </a:rPr>
            </a:br>
            <a:r>
              <a:rPr lang="en-US" sz="7343" b="0" i="0" dirty="0">
                <a:solidFill>
                  <a:schemeClr val="bg2"/>
                </a:solidFill>
                <a:latin typeface="Segoe UI Light" charset="0"/>
                <a:ea typeface="Segoe UI Light" charset="0"/>
                <a:cs typeface="Segoe UI Light" charset="0"/>
              </a:rPr>
              <a:t>cell phones</a:t>
            </a:r>
          </a:p>
        </p:txBody>
      </p:sp>
    </p:spTree>
    <p:extLst>
      <p:ext uri="{BB962C8B-B14F-4D97-AF65-F5344CB8AC3E}">
        <p14:creationId xmlns:p14="http://schemas.microsoft.com/office/powerpoint/2010/main" val="17156919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Explore PASS">
    <p:spTree>
      <p:nvGrpSpPr>
        <p:cNvPr id="1" name=""/>
        <p:cNvGrpSpPr/>
        <p:nvPr/>
      </p:nvGrpSpPr>
      <p:grpSpPr>
        <a:xfrm>
          <a:off x="0" y="0"/>
          <a:ext cx="0" cy="0"/>
          <a:chOff x="0" y="0"/>
          <a:chExt cx="0" cy="0"/>
        </a:xfrm>
      </p:grpSpPr>
      <p:cxnSp>
        <p:nvCxnSpPr>
          <p:cNvPr id="27" name="Straight Connector 26"/>
          <p:cNvCxnSpPr/>
          <p:nvPr userDrawn="1"/>
        </p:nvCxnSpPr>
        <p:spPr>
          <a:xfrm>
            <a:off x="2366128"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4274054"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6181979"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8089905"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9997831"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hlinkClick r:id="rId2"/>
          </p:cNvPr>
          <p:cNvSpPr/>
          <p:nvPr userDrawn="1"/>
        </p:nvSpPr>
        <p:spPr>
          <a:xfrm>
            <a:off x="608635" y="3903537"/>
            <a:ext cx="1606851"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dirty="0">
                <a:solidFill>
                  <a:schemeClr val="bg2">
                    <a:lumMod val="50000"/>
                  </a:schemeClr>
                </a:solidFill>
              </a:rPr>
              <a:t>Free online webinar events </a:t>
            </a:r>
          </a:p>
        </p:txBody>
      </p:sp>
      <p:sp>
        <p:nvSpPr>
          <p:cNvPr id="33" name="Rectangle 32">
            <a:hlinkClick r:id="rId3"/>
          </p:cNvPr>
          <p:cNvSpPr/>
          <p:nvPr userDrawn="1"/>
        </p:nvSpPr>
        <p:spPr>
          <a:xfrm>
            <a:off x="4355572" y="3903537"/>
            <a:ext cx="1748084"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Free 1-day local training events</a:t>
            </a:r>
            <a:endParaRPr lang="en-US" sz="1224" dirty="0">
              <a:solidFill>
                <a:schemeClr val="bg2">
                  <a:lumMod val="50000"/>
                </a:schemeClr>
              </a:solidFill>
            </a:endParaRPr>
          </a:p>
        </p:txBody>
      </p:sp>
      <p:sp>
        <p:nvSpPr>
          <p:cNvPr id="34" name="Rectangle 33">
            <a:hlinkClick r:id="rId4"/>
          </p:cNvPr>
          <p:cNvSpPr/>
          <p:nvPr userDrawn="1"/>
        </p:nvSpPr>
        <p:spPr>
          <a:xfrm>
            <a:off x="2445948" y="3903537"/>
            <a:ext cx="1746590"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Local user groups around the world</a:t>
            </a:r>
            <a:endParaRPr lang="en-US" sz="1224" dirty="0">
              <a:solidFill>
                <a:schemeClr val="bg2">
                  <a:lumMod val="50000"/>
                </a:schemeClr>
              </a:solidFill>
            </a:endParaRPr>
          </a:p>
        </p:txBody>
      </p:sp>
      <p:sp>
        <p:nvSpPr>
          <p:cNvPr id="35" name="Rectangle 34">
            <a:hlinkClick r:id="rId5"/>
          </p:cNvPr>
          <p:cNvSpPr/>
          <p:nvPr userDrawn="1"/>
        </p:nvSpPr>
        <p:spPr>
          <a:xfrm>
            <a:off x="6260304" y="3903537"/>
            <a:ext cx="1753342"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dirty="0">
                <a:solidFill>
                  <a:schemeClr val="bg2">
                    <a:lumMod val="50000"/>
                  </a:schemeClr>
                </a:solidFill>
              </a:rPr>
              <a:t>Online special interest user groups </a:t>
            </a:r>
          </a:p>
        </p:txBody>
      </p:sp>
      <p:sp>
        <p:nvSpPr>
          <p:cNvPr id="36" name="Rectangle 35">
            <a:hlinkClick r:id="rId4"/>
          </p:cNvPr>
          <p:cNvSpPr/>
          <p:nvPr userDrawn="1"/>
        </p:nvSpPr>
        <p:spPr>
          <a:xfrm>
            <a:off x="8250737" y="3903537"/>
            <a:ext cx="1599469"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dirty="0">
                <a:solidFill>
                  <a:schemeClr val="bg2">
                    <a:lumMod val="50000"/>
                  </a:schemeClr>
                </a:solidFill>
              </a:rPr>
              <a:t>Business analytics training </a:t>
            </a:r>
          </a:p>
        </p:txBody>
      </p:sp>
      <p:pic>
        <p:nvPicPr>
          <p:cNvPr id="37" name="Picture 36"/>
          <p:cNvPicPr>
            <a:picLocks noChangeAspect="1"/>
          </p:cNvPicPr>
          <p:nvPr userDrawn="1"/>
        </p:nvPicPr>
        <p:blipFill rotWithShape="1">
          <a:blip r:embed="rId6" cstate="print">
            <a:extLst>
              <a:ext uri="{28A0092B-C50C-407E-A947-70E740481C1C}">
                <a14:useLocalDpi xmlns:a14="http://schemas.microsoft.com/office/drawing/2010/main" val="0"/>
              </a:ext>
            </a:extLst>
          </a:blip>
          <a:srcRect l="12861" t="9107" r="12861" b="9107"/>
          <a:stretch/>
        </p:blipFill>
        <p:spPr>
          <a:xfrm>
            <a:off x="876737" y="2541307"/>
            <a:ext cx="1070647" cy="1178676"/>
          </a:xfrm>
          <a:prstGeom prst="rect">
            <a:avLst/>
          </a:prstGeom>
        </p:spPr>
      </p:pic>
      <p:pic>
        <p:nvPicPr>
          <p:cNvPr id="38" name="Picture 37"/>
          <p:cNvPicPr>
            <a:picLocks noChangeAspect="1"/>
          </p:cNvPicPr>
          <p:nvPr userDrawn="1"/>
        </p:nvPicPr>
        <p:blipFill rotWithShape="1">
          <a:blip r:embed="rId7" cstate="print">
            <a:extLst>
              <a:ext uri="{28A0092B-C50C-407E-A947-70E740481C1C}">
                <a14:useLocalDpi xmlns:a14="http://schemas.microsoft.com/office/drawing/2010/main" val="0"/>
              </a:ext>
            </a:extLst>
          </a:blip>
          <a:srcRect l="9820" t="15434" r="9820" b="15434"/>
          <a:stretch/>
        </p:blipFill>
        <p:spPr>
          <a:xfrm>
            <a:off x="4628579" y="2680836"/>
            <a:ext cx="1216422" cy="1046316"/>
          </a:xfrm>
          <a:prstGeom prst="rect">
            <a:avLst/>
          </a:prstGeom>
        </p:spPr>
      </p:pic>
      <p:pic>
        <p:nvPicPr>
          <p:cNvPr id="39" name="Picture 3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884689" y="2552850"/>
            <a:ext cx="865388" cy="1102498"/>
          </a:xfrm>
          <a:prstGeom prst="rect">
            <a:avLst/>
          </a:prstGeom>
        </p:spPr>
      </p:pic>
      <p:pic>
        <p:nvPicPr>
          <p:cNvPr id="40" name="Picture 39"/>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717296" y="2598485"/>
            <a:ext cx="832169" cy="1060176"/>
          </a:xfrm>
          <a:prstGeom prst="rect">
            <a:avLst/>
          </a:prstGeom>
        </p:spPr>
      </p:pic>
      <p:pic>
        <p:nvPicPr>
          <p:cNvPr id="41" name="Picture 4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399115" y="2644495"/>
            <a:ext cx="912846" cy="985522"/>
          </a:xfrm>
          <a:prstGeom prst="rect">
            <a:avLst/>
          </a:prstGeom>
        </p:spPr>
      </p:pic>
      <p:pic>
        <p:nvPicPr>
          <p:cNvPr id="42" name="Picture 41"/>
          <p:cNvPicPr>
            <a:picLocks noChangeAspect="1"/>
          </p:cNvPicPr>
          <p:nvPr userDrawn="1"/>
        </p:nvPicPr>
        <p:blipFill rotWithShape="1">
          <a:blip r:embed="rId11" cstate="print">
            <a:extLst>
              <a:ext uri="{28A0092B-C50C-407E-A947-70E740481C1C}">
                <a14:useLocalDpi xmlns:a14="http://schemas.microsoft.com/office/drawing/2010/main" val="0"/>
              </a:ext>
            </a:extLst>
          </a:blip>
          <a:srcRect l="9343" t="15759" r="9343" b="15759"/>
          <a:stretch/>
        </p:blipFill>
        <p:spPr>
          <a:xfrm>
            <a:off x="8416821" y="2659702"/>
            <a:ext cx="1267302" cy="1067160"/>
          </a:xfrm>
          <a:prstGeom prst="rect">
            <a:avLst/>
          </a:prstGeom>
        </p:spPr>
      </p:pic>
      <p:pic>
        <p:nvPicPr>
          <p:cNvPr id="25" name="Picture 24"/>
          <p:cNvPicPr>
            <a:picLocks noChangeAspect="1"/>
          </p:cNvPicPr>
          <p:nvPr userDrawn="1"/>
        </p:nvPicPr>
        <p:blipFill rotWithShape="1">
          <a:blip r:embed="rId12" cstate="print">
            <a:extLst>
              <a:ext uri="{28A0092B-C50C-407E-A947-70E740481C1C}">
                <a14:useLocalDpi xmlns:a14="http://schemas.microsoft.com/office/drawing/2010/main" val="0"/>
              </a:ext>
            </a:extLst>
          </a:blip>
          <a:srcRect l="6578" t="39530" r="6578" b="37311"/>
          <a:stretch/>
        </p:blipFill>
        <p:spPr>
          <a:xfrm>
            <a:off x="0" y="4784290"/>
            <a:ext cx="12436475" cy="2210236"/>
          </a:xfrm>
          <a:prstGeom prst="rect">
            <a:avLst/>
          </a:prstGeom>
        </p:spPr>
      </p:pic>
      <p:sp>
        <p:nvSpPr>
          <p:cNvPr id="44" name="Rounded Rectangle 43"/>
          <p:cNvSpPr/>
          <p:nvPr userDrawn="1"/>
        </p:nvSpPr>
        <p:spPr>
          <a:xfrm>
            <a:off x="1092822" y="5254241"/>
            <a:ext cx="2572491"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dirty="0">
                <a:solidFill>
                  <a:schemeClr val="bg2"/>
                </a:solidFill>
              </a:rPr>
              <a:t>Free Online Resources </a:t>
            </a:r>
          </a:p>
        </p:txBody>
      </p:sp>
      <p:sp>
        <p:nvSpPr>
          <p:cNvPr id="46" name="Rectangle 45">
            <a:hlinkClick r:id="rId4"/>
          </p:cNvPr>
          <p:cNvSpPr/>
          <p:nvPr userDrawn="1"/>
        </p:nvSpPr>
        <p:spPr>
          <a:xfrm>
            <a:off x="1319351" y="5628170"/>
            <a:ext cx="2119433" cy="9134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1088" dirty="0">
                <a:solidFill>
                  <a:schemeClr val="bg2"/>
                </a:solidFill>
              </a:rPr>
              <a:t>PASS Blog</a:t>
            </a:r>
          </a:p>
          <a:p>
            <a:pPr algn="ctr">
              <a:lnSpc>
                <a:spcPct val="150000"/>
              </a:lnSpc>
            </a:pPr>
            <a:r>
              <a:rPr lang="en-US" sz="1088" dirty="0">
                <a:solidFill>
                  <a:schemeClr val="bg2"/>
                </a:solidFill>
              </a:rPr>
              <a:t>White Papers</a:t>
            </a:r>
          </a:p>
          <a:p>
            <a:pPr algn="ctr">
              <a:lnSpc>
                <a:spcPct val="150000"/>
              </a:lnSpc>
            </a:pPr>
            <a:r>
              <a:rPr lang="en-US" sz="1088" dirty="0">
                <a:solidFill>
                  <a:schemeClr val="bg2"/>
                </a:solidFill>
              </a:rPr>
              <a:t>Session Recordings</a:t>
            </a:r>
          </a:p>
        </p:txBody>
      </p:sp>
      <p:sp>
        <p:nvSpPr>
          <p:cNvPr id="47" name="Rounded Rectangle 46"/>
          <p:cNvSpPr/>
          <p:nvPr userDrawn="1"/>
        </p:nvSpPr>
        <p:spPr>
          <a:xfrm>
            <a:off x="4587276" y="5254241"/>
            <a:ext cx="3189405"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dirty="0">
                <a:solidFill>
                  <a:schemeClr val="bg2"/>
                </a:solidFill>
              </a:rPr>
              <a:t>Newsletter </a:t>
            </a:r>
          </a:p>
        </p:txBody>
      </p:sp>
      <p:sp>
        <p:nvSpPr>
          <p:cNvPr id="48" name="Rounded Rectangle 47"/>
          <p:cNvSpPr/>
          <p:nvPr userDrawn="1"/>
        </p:nvSpPr>
        <p:spPr>
          <a:xfrm>
            <a:off x="8660238" y="5254241"/>
            <a:ext cx="2675187"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dirty="0" err="1">
                <a:solidFill>
                  <a:schemeClr val="bg2"/>
                </a:solidFill>
              </a:rPr>
              <a:t>www.pass.org</a:t>
            </a:r>
            <a:endParaRPr lang="en-US" sz="1360" b="1" spc="27" dirty="0">
              <a:solidFill>
                <a:schemeClr val="bg2"/>
              </a:solidFill>
            </a:endParaRPr>
          </a:p>
        </p:txBody>
      </p:sp>
      <p:sp>
        <p:nvSpPr>
          <p:cNvPr id="49" name="Title 3"/>
          <p:cNvSpPr txBox="1">
            <a:spLocks/>
          </p:cNvSpPr>
          <p:nvPr userDrawn="1"/>
        </p:nvSpPr>
        <p:spPr>
          <a:xfrm>
            <a:off x="621824" y="927849"/>
            <a:ext cx="11192828" cy="833544"/>
          </a:xfrm>
          <a:prstGeom prst="rect">
            <a:avLst/>
          </a:prstGeom>
        </p:spPr>
        <p:txBody>
          <a:bodyPr vert="horz" lIns="124347" tIns="62174" rIns="124347" bIns="62174"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ctr">
              <a:tabLst>
                <a:tab pos="5900114" algn="l"/>
              </a:tabLst>
            </a:pPr>
            <a:r>
              <a:rPr lang="en-US" sz="5440" dirty="0"/>
              <a:t>Explore everything PASS has to offer </a:t>
            </a:r>
          </a:p>
        </p:txBody>
      </p:sp>
      <p:sp>
        <p:nvSpPr>
          <p:cNvPr id="26" name="Rectangle 25">
            <a:hlinkClick r:id="rId4"/>
          </p:cNvPr>
          <p:cNvSpPr/>
          <p:nvPr userDrawn="1"/>
        </p:nvSpPr>
        <p:spPr>
          <a:xfrm>
            <a:off x="5122260" y="5655801"/>
            <a:ext cx="2119433" cy="9134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1088" dirty="0">
                <a:solidFill>
                  <a:schemeClr val="bg2"/>
                </a:solidFill>
              </a:rPr>
              <a:t>PASS</a:t>
            </a:r>
            <a:r>
              <a:rPr lang="en-US" sz="1088" baseline="0" dirty="0">
                <a:solidFill>
                  <a:schemeClr val="bg2"/>
                </a:solidFill>
              </a:rPr>
              <a:t> Connector</a:t>
            </a:r>
          </a:p>
          <a:p>
            <a:pPr algn="ctr">
              <a:lnSpc>
                <a:spcPct val="150000"/>
              </a:lnSpc>
            </a:pPr>
            <a:r>
              <a:rPr lang="en-US" sz="1088" baseline="0" dirty="0">
                <a:solidFill>
                  <a:schemeClr val="bg2"/>
                </a:solidFill>
              </a:rPr>
              <a:t>BA Insights</a:t>
            </a:r>
            <a:endParaRPr lang="en-US" sz="1088" dirty="0">
              <a:solidFill>
                <a:schemeClr val="bg2"/>
              </a:solidFill>
            </a:endParaRPr>
          </a:p>
        </p:txBody>
      </p:sp>
      <p:sp>
        <p:nvSpPr>
          <p:cNvPr id="43" name="Rectangle 42">
            <a:hlinkClick r:id="rId4"/>
          </p:cNvPr>
          <p:cNvSpPr/>
          <p:nvPr userDrawn="1"/>
        </p:nvSpPr>
        <p:spPr>
          <a:xfrm>
            <a:off x="10055804" y="3903537"/>
            <a:ext cx="1599469"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dirty="0">
                <a:solidFill>
                  <a:schemeClr val="bg2">
                    <a:lumMod val="50000"/>
                  </a:schemeClr>
                </a:solidFill>
              </a:rPr>
              <a:t>Get involved</a:t>
            </a:r>
          </a:p>
        </p:txBody>
      </p:sp>
    </p:spTree>
    <p:extLst>
      <p:ext uri="{BB962C8B-B14F-4D97-AF65-F5344CB8AC3E}">
        <p14:creationId xmlns:p14="http://schemas.microsoft.com/office/powerpoint/2010/main" val="39310337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4277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5" name="Rectangle 54"/>
          <p:cNvSpPr/>
          <p:nvPr userDrawn="1"/>
        </p:nvSpPr>
        <p:spPr>
          <a:xfrm>
            <a:off x="7589658" y="0"/>
            <a:ext cx="4846818" cy="6994525"/>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 name="Title 1"/>
          <p:cNvSpPr>
            <a:spLocks noGrp="1"/>
          </p:cNvSpPr>
          <p:nvPr>
            <p:ph type="title" hasCustomPrompt="1"/>
          </p:nvPr>
        </p:nvSpPr>
        <p:spPr>
          <a:xfrm>
            <a:off x="1418116" y="3580472"/>
            <a:ext cx="4418221" cy="640404"/>
          </a:xfrm>
        </p:spPr>
        <p:txBody>
          <a:bodyPr anchor="b"/>
          <a:lstStyle>
            <a:lvl1pPr algn="ctr">
              <a:defRPr sz="4352"/>
            </a:lvl1pPr>
          </a:lstStyle>
          <a:p>
            <a:r>
              <a:rPr lang="en-US" dirty="0"/>
              <a:t>Speaker Name</a:t>
            </a:r>
          </a:p>
        </p:txBody>
      </p:sp>
      <p:sp>
        <p:nvSpPr>
          <p:cNvPr id="18" name="Text Placeholder 17"/>
          <p:cNvSpPr>
            <a:spLocks noGrp="1"/>
          </p:cNvSpPr>
          <p:nvPr>
            <p:ph type="body" sz="quarter" idx="10" hasCustomPrompt="1"/>
          </p:nvPr>
        </p:nvSpPr>
        <p:spPr>
          <a:xfrm>
            <a:off x="1418350" y="4211459"/>
            <a:ext cx="4417540" cy="551682"/>
          </a:xfrm>
        </p:spPr>
        <p:txBody>
          <a:bodyPr/>
          <a:lstStyle>
            <a:lvl1pPr marL="0" marR="0" indent="0" algn="ctr" defTabSz="621746" rtl="0" eaLnBrk="1" fontAlgn="auto" latinLnBrk="0" hangingPunct="1">
              <a:lnSpc>
                <a:spcPct val="100000"/>
              </a:lnSpc>
              <a:spcBef>
                <a:spcPct val="0"/>
              </a:spcBef>
              <a:spcAft>
                <a:spcPts val="0"/>
              </a:spcAft>
              <a:buClrTx/>
              <a:buSzTx/>
              <a:buFontTx/>
              <a:buNone/>
              <a:tabLst/>
              <a:defRPr kumimoji="0" lang="en-US" sz="2720" b="0" i="0" u="none" strike="noStrike" kern="1200" cap="none" spc="0" normalizeH="0" baseline="0" dirty="0">
                <a:ln>
                  <a:noFill/>
                </a:ln>
                <a:solidFill>
                  <a:schemeClr val="accent3"/>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8122202" y="1525174"/>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2646476" y="1044579"/>
            <a:ext cx="1962632" cy="1962352"/>
          </a:xfrm>
          <a:prstGeom prst="ellipse">
            <a:avLst/>
          </a:prstGeom>
          <a:solidFill>
            <a:schemeClr val="bg2">
              <a:lumMod val="95000"/>
            </a:schemeClr>
          </a:solidFill>
        </p:spPr>
        <p:txBody>
          <a:bodyPr anchor="ctr"/>
          <a:lstStyle>
            <a:lvl1pPr algn="ctr">
              <a:defRPr sz="1428"/>
            </a:lvl1pPr>
          </a:lstStyle>
          <a:p>
            <a:r>
              <a:rPr lang="en-US" dirty="0"/>
              <a:t>PLACE YOUR PHOTO HERE</a:t>
            </a:r>
          </a:p>
        </p:txBody>
      </p:sp>
      <p:sp>
        <p:nvSpPr>
          <p:cNvPr id="40" name="Text Placeholder 17"/>
          <p:cNvSpPr>
            <a:spLocks noGrp="1"/>
          </p:cNvSpPr>
          <p:nvPr>
            <p:ph type="body" sz="quarter" idx="13" hasCustomPrompt="1"/>
          </p:nvPr>
        </p:nvSpPr>
        <p:spPr>
          <a:xfrm>
            <a:off x="8122202" y="1891401"/>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8122202" y="3048583"/>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8122202" y="3414811"/>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8122202" y="4549509"/>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8122202" y="4915737"/>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293264" y="5284752"/>
            <a:ext cx="1183192"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dirty="0">
                <a:solidFill>
                  <a:schemeClr val="accent1"/>
                </a:solidFill>
              </a:rPr>
              <a:t>/</a:t>
            </a:r>
            <a:r>
              <a:rPr lang="en-US" sz="1496" dirty="0" err="1">
                <a:solidFill>
                  <a:schemeClr val="accent1"/>
                </a:solidFill>
              </a:rPr>
              <a:t>yourname</a:t>
            </a:r>
            <a:endParaRPr lang="en-US" sz="1496" dirty="0">
              <a:solidFill>
                <a:schemeClr val="accent1"/>
              </a:solidFill>
            </a:endParaRPr>
          </a:p>
        </p:txBody>
      </p:sp>
      <p:sp>
        <p:nvSpPr>
          <p:cNvPr id="50" name="Text Placeholder 48"/>
          <p:cNvSpPr>
            <a:spLocks noGrp="1"/>
          </p:cNvSpPr>
          <p:nvPr>
            <p:ph type="body" sz="quarter" idx="19" hasCustomPrompt="1"/>
          </p:nvPr>
        </p:nvSpPr>
        <p:spPr>
          <a:xfrm>
            <a:off x="3221309" y="5284752"/>
            <a:ext cx="1407887"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a:solidFill>
                  <a:schemeClr val="accent1"/>
                </a:solidFill>
              </a:rPr>
              <a:t>@</a:t>
            </a:r>
            <a:r>
              <a:rPr lang="en-US" sz="1496" dirty="0" err="1">
                <a:solidFill>
                  <a:schemeClr val="accent1"/>
                </a:solidFill>
              </a:rPr>
              <a:t>yourhandle</a:t>
            </a:r>
            <a:endParaRPr lang="en-US" sz="1496" dirty="0">
              <a:solidFill>
                <a:schemeClr val="accent1"/>
              </a:solidFill>
            </a:endParaRPr>
          </a:p>
        </p:txBody>
      </p:sp>
      <p:sp>
        <p:nvSpPr>
          <p:cNvPr id="51" name="Text Placeholder 48"/>
          <p:cNvSpPr>
            <a:spLocks noGrp="1"/>
          </p:cNvSpPr>
          <p:nvPr>
            <p:ph type="body" sz="quarter" idx="20" hasCustomPrompt="1"/>
          </p:nvPr>
        </p:nvSpPr>
        <p:spPr>
          <a:xfrm>
            <a:off x="5309147" y="5284752"/>
            <a:ext cx="1183192"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dirty="0" err="1">
                <a:solidFill>
                  <a:schemeClr val="accent1"/>
                </a:solidFill>
              </a:rPr>
              <a:t>yourname</a:t>
            </a:r>
            <a:endParaRPr lang="en-US" sz="1496" dirty="0">
              <a:solidFill>
                <a:schemeClr val="accent1"/>
              </a:solidFill>
            </a:endParaRPr>
          </a:p>
        </p:txBody>
      </p:sp>
    </p:spTree>
    <p:extLst>
      <p:ext uri="{BB962C8B-B14F-4D97-AF65-F5344CB8AC3E}">
        <p14:creationId xmlns:p14="http://schemas.microsoft.com/office/powerpoint/2010/main" val="23303532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7813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615347" y="2800292"/>
            <a:ext cx="11210100" cy="3370318"/>
          </a:xfrm>
        </p:spPr>
        <p:txBody>
          <a:bodyPr>
            <a:noAutofit/>
          </a:bodyPr>
          <a:lstStyle>
            <a:lvl1pPr marL="315191" marR="0" indent="-315191" algn="l" defTabSz="1243493" rtl="0" eaLnBrk="1" fontAlgn="auto" latinLnBrk="0" hangingPunct="1">
              <a:lnSpc>
                <a:spcPct val="100000"/>
              </a:lnSpc>
              <a:spcBef>
                <a:spcPct val="20000"/>
              </a:spcBef>
              <a:spcAft>
                <a:spcPts val="0"/>
              </a:spcAft>
              <a:buClr>
                <a:schemeClr val="accent3"/>
              </a:buClr>
              <a:buSzTx/>
              <a:buFont typeface="Arial" charset="0"/>
              <a:buChar char="•"/>
              <a:tabLst/>
              <a:defRPr sz="2448">
                <a:solidFill>
                  <a:srgbClr val="58585A"/>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2"/>
                </a:solidFill>
              </a:defRPr>
            </a:lvl1pPr>
          </a:lstStyle>
          <a:p>
            <a:r>
              <a:rPr lang="en-US" dirty="0"/>
              <a:t>Agenda</a:t>
            </a:r>
          </a:p>
        </p:txBody>
      </p:sp>
      <p:sp>
        <p:nvSpPr>
          <p:cNvPr id="4" name="Content Placeholder 13"/>
          <p:cNvSpPr>
            <a:spLocks noGrp="1"/>
          </p:cNvSpPr>
          <p:nvPr>
            <p:ph sz="quarter" idx="11"/>
          </p:nvPr>
        </p:nvSpPr>
        <p:spPr>
          <a:xfrm>
            <a:off x="615347" y="1678364"/>
            <a:ext cx="11210100" cy="584195"/>
          </a:xfrm>
        </p:spPr>
        <p:txBody>
          <a:bodyPr>
            <a:noAutofit/>
          </a:bodyPr>
          <a:lstStyle>
            <a:lvl1pPr marL="0" marR="0" indent="0" algn="l" defTabSz="1243493" rtl="0" eaLnBrk="1" fontAlgn="auto" latinLnBrk="0" hangingPunct="1">
              <a:lnSpc>
                <a:spcPct val="100000"/>
              </a:lnSpc>
              <a:spcBef>
                <a:spcPct val="20000"/>
              </a:spcBef>
              <a:spcAft>
                <a:spcPts val="0"/>
              </a:spcAft>
              <a:buClr>
                <a:schemeClr val="accent1"/>
              </a:buClr>
              <a:buSzTx/>
              <a:buFont typeface="Arial" charset="0"/>
              <a:buNone/>
              <a:tabLst/>
              <a:defRPr sz="2720">
                <a:solidFill>
                  <a:schemeClr val="accent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Tree>
    <p:extLst>
      <p:ext uri="{BB962C8B-B14F-4D97-AF65-F5344CB8AC3E}">
        <p14:creationId xmlns:p14="http://schemas.microsoft.com/office/powerpoint/2010/main" val="11809629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Headings">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2"/>
                </a:solidFill>
              </a:defRPr>
            </a:lvl1pPr>
          </a:lstStyle>
          <a:p>
            <a:r>
              <a:rPr lang="en-US" dirty="0"/>
              <a:t>Titles are set 36pt Segoe UI</a:t>
            </a:r>
          </a:p>
        </p:txBody>
      </p:sp>
      <p:sp>
        <p:nvSpPr>
          <p:cNvPr id="4" name="Content Placeholder 3"/>
          <p:cNvSpPr>
            <a:spLocks noGrp="1"/>
          </p:cNvSpPr>
          <p:nvPr>
            <p:ph sz="quarter" idx="10" hasCustomPrompt="1"/>
          </p:nvPr>
        </p:nvSpPr>
        <p:spPr>
          <a:xfrm>
            <a:off x="587278" y="2046807"/>
            <a:ext cx="11236010" cy="609707"/>
          </a:xfrm>
        </p:spPr>
        <p:txBody>
          <a:bodyPr anchor="b"/>
          <a:lstStyle>
            <a:lvl1pPr marL="0" indent="0">
              <a:buNone/>
              <a:defRPr sz="3808" b="0" i="0">
                <a:solidFill>
                  <a:schemeClr val="accent1"/>
                </a:solidFill>
                <a:latin typeface="Segoe UI Light" charset="0"/>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587278" y="2654517"/>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587278" y="3449219"/>
            <a:ext cx="11236010" cy="609707"/>
          </a:xfrm>
        </p:spPr>
        <p:txBody>
          <a:bodyPr anchor="b"/>
          <a:lstStyle>
            <a:lvl1pPr marL="0" indent="0">
              <a:buNone/>
              <a:defRPr sz="2720" b="0" i="0">
                <a:solidFill>
                  <a:schemeClr val="tx1"/>
                </a:solidFill>
                <a:latin typeface="+mn-lt"/>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587278" y="4056931"/>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587278" y="4814232"/>
            <a:ext cx="11236010" cy="609707"/>
          </a:xfrm>
        </p:spPr>
        <p:txBody>
          <a:bodyPr anchor="b"/>
          <a:lstStyle>
            <a:lvl1pPr marL="0" indent="0">
              <a:buNone/>
              <a:defRPr sz="1904" b="1" i="0">
                <a:solidFill>
                  <a:schemeClr val="accent3"/>
                </a:solidFill>
                <a:latin typeface="+mn-lt"/>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587278" y="5421943"/>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3436778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614014" y="2415915"/>
            <a:ext cx="5005779" cy="531066"/>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0" name="Text Placeholder 30"/>
          <p:cNvSpPr>
            <a:spLocks noGrp="1"/>
          </p:cNvSpPr>
          <p:nvPr>
            <p:ph type="body" sz="quarter" idx="14" hasCustomPrompt="1"/>
          </p:nvPr>
        </p:nvSpPr>
        <p:spPr>
          <a:xfrm>
            <a:off x="6808872" y="2415915"/>
            <a:ext cx="5005779" cy="531066"/>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3" name="Text Placeholder 20"/>
          <p:cNvSpPr>
            <a:spLocks noGrp="1"/>
          </p:cNvSpPr>
          <p:nvPr>
            <p:ph type="body" sz="quarter" idx="13"/>
          </p:nvPr>
        </p:nvSpPr>
        <p:spPr>
          <a:xfrm>
            <a:off x="614013" y="2986899"/>
            <a:ext cx="5005779" cy="3333270"/>
          </a:xfrm>
        </p:spPr>
        <p:txBody>
          <a:bodyPr>
            <a:normAutofit/>
          </a:bodyPr>
          <a:lstStyle>
            <a:lvl1pPr marL="0" indent="0">
              <a:lnSpc>
                <a:spcPct val="100000"/>
              </a:lnSpc>
              <a:buNone/>
              <a:defRPr lang="en-US" sz="1632" b="0" i="0" kern="1200" dirty="0" smtClean="0">
                <a:solidFill>
                  <a:schemeClr val="bg2">
                    <a:lumMod val="50000"/>
                  </a:schemeClr>
                </a:solidFill>
                <a:latin typeface="+mn-lt"/>
                <a:ea typeface="Gotham Light" charset="0"/>
                <a:cs typeface="Gotham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808871" y="2986899"/>
            <a:ext cx="5005779" cy="3333270"/>
          </a:xfrm>
        </p:spPr>
        <p:txBody>
          <a:bodyPr>
            <a:normAutofit/>
          </a:bodyPr>
          <a:lstStyle>
            <a:lvl1pPr marL="0" indent="0">
              <a:lnSpc>
                <a:spcPct val="100000"/>
              </a:lnSpc>
              <a:buNone/>
              <a:defRPr lang="en-US" sz="1632" b="0" i="0" kern="1200" dirty="0" smtClean="0">
                <a:solidFill>
                  <a:schemeClr val="bg2">
                    <a:lumMod val="50000"/>
                  </a:schemeClr>
                </a:solidFill>
                <a:latin typeface="+mn-lt"/>
                <a:ea typeface="Gotham Light" charset="0"/>
                <a:cs typeface="Gotham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471852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29" name="Text Placeholder 28"/>
          <p:cNvSpPr>
            <a:spLocks noGrp="1"/>
          </p:cNvSpPr>
          <p:nvPr>
            <p:ph type="body" sz="quarter" idx="10"/>
          </p:nvPr>
        </p:nvSpPr>
        <p:spPr>
          <a:xfrm>
            <a:off x="586792"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2" name="Text Placeholder 28"/>
          <p:cNvSpPr>
            <a:spLocks noGrp="1"/>
          </p:cNvSpPr>
          <p:nvPr>
            <p:ph type="body" sz="quarter" idx="11"/>
          </p:nvPr>
        </p:nvSpPr>
        <p:spPr>
          <a:xfrm>
            <a:off x="2909994"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3" name="Text Placeholder 28"/>
          <p:cNvSpPr>
            <a:spLocks noGrp="1"/>
          </p:cNvSpPr>
          <p:nvPr>
            <p:ph type="body" sz="quarter" idx="12"/>
          </p:nvPr>
        </p:nvSpPr>
        <p:spPr>
          <a:xfrm>
            <a:off x="5233197"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4" name="Text Placeholder 28"/>
          <p:cNvSpPr>
            <a:spLocks noGrp="1"/>
          </p:cNvSpPr>
          <p:nvPr>
            <p:ph type="body" sz="quarter" idx="13"/>
          </p:nvPr>
        </p:nvSpPr>
        <p:spPr>
          <a:xfrm>
            <a:off x="7556400"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5" name="Text Placeholder 28"/>
          <p:cNvSpPr>
            <a:spLocks noGrp="1"/>
          </p:cNvSpPr>
          <p:nvPr>
            <p:ph type="body" sz="quarter" idx="14"/>
          </p:nvPr>
        </p:nvSpPr>
        <p:spPr>
          <a:xfrm>
            <a:off x="9879602"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48" name="Text Placeholder 30"/>
          <p:cNvSpPr>
            <a:spLocks noGrp="1"/>
          </p:cNvSpPr>
          <p:nvPr>
            <p:ph type="body" sz="quarter" idx="15" hasCustomPrompt="1"/>
          </p:nvPr>
        </p:nvSpPr>
        <p:spPr>
          <a:xfrm>
            <a:off x="586791" y="2325120"/>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0" name="Text Placeholder 30"/>
          <p:cNvSpPr>
            <a:spLocks noGrp="1"/>
          </p:cNvSpPr>
          <p:nvPr>
            <p:ph type="body" sz="quarter" idx="16" hasCustomPrompt="1"/>
          </p:nvPr>
        </p:nvSpPr>
        <p:spPr>
          <a:xfrm>
            <a:off x="290973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1" name="Text Placeholder 30"/>
          <p:cNvSpPr>
            <a:spLocks noGrp="1"/>
          </p:cNvSpPr>
          <p:nvPr>
            <p:ph type="body" sz="quarter" idx="17" hasCustomPrompt="1"/>
          </p:nvPr>
        </p:nvSpPr>
        <p:spPr>
          <a:xfrm>
            <a:off x="523267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2" name="Text Placeholder 30"/>
          <p:cNvSpPr>
            <a:spLocks noGrp="1"/>
          </p:cNvSpPr>
          <p:nvPr>
            <p:ph type="body" sz="quarter" idx="18" hasCustomPrompt="1"/>
          </p:nvPr>
        </p:nvSpPr>
        <p:spPr>
          <a:xfrm>
            <a:off x="755561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3" name="Text Placeholder 30"/>
          <p:cNvSpPr>
            <a:spLocks noGrp="1"/>
          </p:cNvSpPr>
          <p:nvPr>
            <p:ph type="body" sz="quarter" idx="19" hasCustomPrompt="1"/>
          </p:nvPr>
        </p:nvSpPr>
        <p:spPr>
          <a:xfrm>
            <a:off x="9861822"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Tree>
    <p:extLst>
      <p:ext uri="{BB962C8B-B14F-4D97-AF65-F5344CB8AC3E}">
        <p14:creationId xmlns:p14="http://schemas.microsoft.com/office/powerpoint/2010/main" val="19252610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619184" y="1810172"/>
            <a:ext cx="11192828" cy="4467462"/>
          </a:xfrm>
          <a:prstGeom prst="rect">
            <a:avLst/>
          </a:prstGeom>
        </p:spPr>
        <p:txBody>
          <a:bodyPr>
            <a:normAutofit/>
          </a:bodyPr>
          <a:lstStyle>
            <a:lvl1pPr marL="0" indent="0">
              <a:buClr>
                <a:schemeClr val="accent3"/>
              </a:buClr>
              <a:buFontTx/>
              <a:buNone/>
              <a:defRPr sz="2720">
                <a:solidFill>
                  <a:schemeClr val="tx1"/>
                </a:solidFill>
                <a:latin typeface="Consolas"/>
                <a:cs typeface="Consolas"/>
              </a:defRPr>
            </a:lvl1pPr>
            <a:lvl2pPr marL="0" indent="0">
              <a:buClr>
                <a:schemeClr val="accent3"/>
              </a:buClr>
              <a:buFontTx/>
              <a:buNone/>
              <a:defRPr sz="2448">
                <a:solidFill>
                  <a:schemeClr val="tx1"/>
                </a:solidFill>
                <a:latin typeface="Consolas"/>
                <a:cs typeface="Consolas"/>
              </a:defRPr>
            </a:lvl2pPr>
            <a:lvl3pPr marL="401544" indent="0">
              <a:buClr>
                <a:schemeClr val="accent3"/>
              </a:buClr>
              <a:buFontTx/>
              <a:buNone/>
              <a:defRPr sz="2176">
                <a:solidFill>
                  <a:schemeClr val="tx1"/>
                </a:solidFill>
                <a:latin typeface="Consolas"/>
                <a:cs typeface="Consolas"/>
              </a:defRPr>
            </a:lvl3pPr>
            <a:lvl4pPr marL="787978" indent="0">
              <a:buClr>
                <a:schemeClr val="accent3"/>
              </a:buClr>
              <a:buFontTx/>
              <a:buNone/>
              <a:defRPr sz="2176">
                <a:solidFill>
                  <a:schemeClr val="tx1"/>
                </a:solidFill>
                <a:latin typeface="Consolas"/>
                <a:cs typeface="Consolas"/>
              </a:defRPr>
            </a:lvl4pPr>
            <a:lvl5pPr marL="1150663" indent="0">
              <a:buClr>
                <a:schemeClr val="accent3"/>
              </a:buClr>
              <a:buFontTx/>
              <a:buNone/>
              <a:defRPr sz="2176">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13254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ssion Evaluation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6578" t="34974" r="6578" b="26331"/>
          <a:stretch/>
        </p:blipFill>
        <p:spPr>
          <a:xfrm>
            <a:off x="0" y="3309606"/>
            <a:ext cx="12436475" cy="3693196"/>
          </a:xfrm>
          <a:prstGeom prst="rect">
            <a:avLst/>
          </a:prstGeom>
        </p:spPr>
      </p:pic>
      <p:sp>
        <p:nvSpPr>
          <p:cNvPr id="5" name="Title 3"/>
          <p:cNvSpPr txBox="1">
            <a:spLocks/>
          </p:cNvSpPr>
          <p:nvPr userDrawn="1"/>
        </p:nvSpPr>
        <p:spPr>
          <a:xfrm>
            <a:off x="621824" y="927849"/>
            <a:ext cx="11192828" cy="833544"/>
          </a:xfrm>
          <a:prstGeom prst="rect">
            <a:avLst/>
          </a:prstGeom>
        </p:spPr>
        <p:txBody>
          <a:bodyPr vert="horz" lIns="124347" tIns="62174" rIns="124347" bIns="62174"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ctr">
              <a:tabLst>
                <a:tab pos="5900114" algn="l"/>
              </a:tabLst>
            </a:pPr>
            <a:r>
              <a:rPr lang="en-US" sz="5984" dirty="0"/>
              <a:t>Session evaluations</a:t>
            </a:r>
          </a:p>
        </p:txBody>
      </p:sp>
      <p:sp>
        <p:nvSpPr>
          <p:cNvPr id="6" name="Rectangle 5"/>
          <p:cNvSpPr/>
          <p:nvPr userDrawn="1"/>
        </p:nvSpPr>
        <p:spPr>
          <a:xfrm>
            <a:off x="4519171" y="5087054"/>
            <a:ext cx="3275523" cy="594650"/>
          </a:xfrm>
          <a:prstGeom prst="rect">
            <a:avLst/>
          </a:prstGeom>
          <a:noFill/>
        </p:spPr>
        <p:txBody>
          <a:bodyPr wrap="square">
            <a:spAutoFit/>
          </a:bodyPr>
          <a:lstStyle/>
          <a:p>
            <a:pPr algn="ctr"/>
            <a:r>
              <a:rPr lang="en-US" sz="1632" dirty="0">
                <a:solidFill>
                  <a:schemeClr val="bg2"/>
                </a:solidFill>
              </a:rPr>
              <a:t>Download the </a:t>
            </a:r>
            <a:r>
              <a:rPr lang="en-US" sz="1632" dirty="0" err="1">
                <a:solidFill>
                  <a:schemeClr val="bg2"/>
                </a:solidFill>
              </a:rPr>
              <a:t>GuideBook</a:t>
            </a:r>
            <a:r>
              <a:rPr lang="en-US" sz="1632" dirty="0">
                <a:solidFill>
                  <a:schemeClr val="bg2"/>
                </a:solidFill>
              </a:rPr>
              <a:t> App and search: PASS Summit 2017</a:t>
            </a:r>
          </a:p>
        </p:txBody>
      </p:sp>
      <p:sp>
        <p:nvSpPr>
          <p:cNvPr id="7" name="Rectangle 6"/>
          <p:cNvSpPr/>
          <p:nvPr userDrawn="1"/>
        </p:nvSpPr>
        <p:spPr>
          <a:xfrm>
            <a:off x="8490269" y="5086741"/>
            <a:ext cx="3263076" cy="1096967"/>
          </a:xfrm>
          <a:prstGeom prst="rect">
            <a:avLst/>
          </a:prstGeom>
          <a:noFill/>
        </p:spPr>
        <p:txBody>
          <a:bodyPr wrap="square">
            <a:spAutoFit/>
          </a:bodyPr>
          <a:lstStyle/>
          <a:p>
            <a:pPr algn="ctr"/>
            <a:r>
              <a:rPr lang="en-US" sz="1632" dirty="0">
                <a:solidFill>
                  <a:schemeClr val="bg2"/>
                </a:solidFill>
              </a:rPr>
              <a:t>Follow the QR code link displayed on session signage throughout the conference venue and in the program guide</a:t>
            </a:r>
          </a:p>
        </p:txBody>
      </p:sp>
      <p:sp>
        <p:nvSpPr>
          <p:cNvPr id="8" name="Rectangle 7"/>
          <p:cNvSpPr/>
          <p:nvPr userDrawn="1"/>
        </p:nvSpPr>
        <p:spPr>
          <a:xfrm>
            <a:off x="3109119" y="1724290"/>
            <a:ext cx="6218238" cy="431400"/>
          </a:xfrm>
          <a:prstGeom prst="rect">
            <a:avLst/>
          </a:prstGeom>
        </p:spPr>
        <p:txBody>
          <a:bodyPr>
            <a:spAutoFit/>
          </a:bodyPr>
          <a:lstStyle/>
          <a:p>
            <a:pPr algn="ctr">
              <a:lnSpc>
                <a:spcPct val="90000"/>
              </a:lnSpc>
            </a:pPr>
            <a:r>
              <a:rPr lang="en-US" sz="2448" dirty="0">
                <a:solidFill>
                  <a:schemeClr val="accent3"/>
                </a:solidFill>
              </a:rPr>
              <a:t>Your feedback is important and valuable. </a:t>
            </a:r>
          </a:p>
        </p:txBody>
      </p:sp>
      <p:sp>
        <p:nvSpPr>
          <p:cNvPr id="9" name="Shape 2683"/>
          <p:cNvSpPr/>
          <p:nvPr userDrawn="1"/>
        </p:nvSpPr>
        <p:spPr>
          <a:xfrm>
            <a:off x="1946793" y="4367169"/>
            <a:ext cx="353060" cy="489210"/>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 name="Shape 2847"/>
          <p:cNvSpPr/>
          <p:nvPr userDrawn="1"/>
        </p:nvSpPr>
        <p:spPr>
          <a:xfrm>
            <a:off x="5944822" y="4399693"/>
            <a:ext cx="424219" cy="424159"/>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643"/>
          <p:cNvSpPr/>
          <p:nvPr userDrawn="1"/>
        </p:nvSpPr>
        <p:spPr>
          <a:xfrm>
            <a:off x="9988045" y="4391256"/>
            <a:ext cx="250153" cy="458550"/>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Rectangle 11"/>
          <p:cNvSpPr/>
          <p:nvPr userDrawn="1"/>
        </p:nvSpPr>
        <p:spPr>
          <a:xfrm>
            <a:off x="560517" y="5086740"/>
            <a:ext cx="3263076" cy="343492"/>
          </a:xfrm>
          <a:prstGeom prst="rect">
            <a:avLst/>
          </a:prstGeom>
          <a:noFill/>
        </p:spPr>
        <p:txBody>
          <a:bodyPr wrap="square">
            <a:spAutoFit/>
          </a:bodyPr>
          <a:lstStyle/>
          <a:p>
            <a:pPr algn="ctr"/>
            <a:r>
              <a:rPr lang="en-US" sz="1632" dirty="0">
                <a:solidFill>
                  <a:schemeClr val="bg2"/>
                </a:solidFill>
              </a:rPr>
              <a:t>Go to </a:t>
            </a:r>
            <a:r>
              <a:rPr lang="en-US" sz="1632" dirty="0" err="1">
                <a:solidFill>
                  <a:schemeClr val="bg2"/>
                </a:solidFill>
              </a:rPr>
              <a:t>passSummit.com</a:t>
            </a:r>
            <a:endParaRPr lang="en-US" sz="1632" dirty="0">
              <a:solidFill>
                <a:schemeClr val="bg2"/>
              </a:solidFill>
            </a:endParaRPr>
          </a:p>
        </p:txBody>
      </p:sp>
      <p:sp>
        <p:nvSpPr>
          <p:cNvPr id="13" name="Rounded Rectangle 12"/>
          <p:cNvSpPr/>
          <p:nvPr userDrawn="1"/>
        </p:nvSpPr>
        <p:spPr>
          <a:xfrm>
            <a:off x="2198279" y="3072212"/>
            <a:ext cx="8039917" cy="4816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904" dirty="0">
                <a:solidFill>
                  <a:schemeClr val="bg2"/>
                </a:solidFill>
              </a:rPr>
              <a:t>Submit by 5pm Friday, November 10</a:t>
            </a:r>
            <a:r>
              <a:rPr lang="en-US" sz="1904" baseline="30000" dirty="0">
                <a:solidFill>
                  <a:schemeClr val="bg2"/>
                </a:solidFill>
              </a:rPr>
              <a:t>th</a:t>
            </a:r>
            <a:r>
              <a:rPr lang="en-US" sz="1904" dirty="0">
                <a:solidFill>
                  <a:schemeClr val="bg2"/>
                </a:solidFill>
              </a:rPr>
              <a:t> to win prizes. </a:t>
            </a:r>
            <a:r>
              <a:rPr lang="en-US" sz="1904" b="1" dirty="0">
                <a:solidFill>
                  <a:schemeClr val="bg2"/>
                </a:solidFill>
              </a:rPr>
              <a:t>3 Ways to Access:</a:t>
            </a:r>
          </a:p>
        </p:txBody>
      </p:sp>
    </p:spTree>
    <p:extLst>
      <p:ext uri="{BB962C8B-B14F-4D97-AF65-F5344CB8AC3E}">
        <p14:creationId xmlns:p14="http://schemas.microsoft.com/office/powerpoint/2010/main" val="110026369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542828" y="2824687"/>
            <a:ext cx="6046405" cy="960966"/>
          </a:xfrm>
          <a:prstGeom prst="rect">
            <a:avLst/>
          </a:prstGeom>
        </p:spPr>
        <p:txBody>
          <a:bodyPr vert="horz" lIns="91440" tIns="45720" rIns="91440" bIns="45720" rtlCol="0" anchor="b" anchorCtr="0">
            <a:noAutofit/>
          </a:bodyPr>
          <a:lstStyle>
            <a:lvl1pPr algn="r">
              <a:defRPr lang="en-US" sz="7343" b="0" i="0" dirty="0">
                <a:solidFill>
                  <a:schemeClr val="tx2"/>
                </a:solidFill>
                <a:latin typeface="Segoe UI Light" charset="0"/>
                <a:ea typeface="Segoe UI Light" charset="0"/>
                <a:cs typeface="Segoe UI Light" charset="0"/>
              </a:defRPr>
            </a:lvl1pPr>
          </a:lstStyle>
          <a:p>
            <a:pPr marL="0" lvl="0"/>
            <a:r>
              <a:rPr lang="en-CA" dirty="0"/>
              <a:t>Session Title</a:t>
            </a:r>
            <a:endParaRPr lang="en-US" dirty="0"/>
          </a:p>
        </p:txBody>
      </p:sp>
      <p:sp>
        <p:nvSpPr>
          <p:cNvPr id="9" name="Subtitle 2"/>
          <p:cNvSpPr>
            <a:spLocks noGrp="1"/>
          </p:cNvSpPr>
          <p:nvPr>
            <p:ph type="subTitle" idx="1" hasCustomPrompt="1"/>
          </p:nvPr>
        </p:nvSpPr>
        <p:spPr>
          <a:xfrm>
            <a:off x="1541906" y="3781397"/>
            <a:ext cx="6047328" cy="617021"/>
          </a:xfrm>
          <a:prstGeom prst="rect">
            <a:avLst/>
          </a:prstGeom>
        </p:spPr>
        <p:txBody>
          <a:bodyPr vert="horz" lIns="91440" tIns="45720" rIns="91440" bIns="45720" rtlCol="0" anchor="t">
            <a:noAutofit/>
          </a:bodyPr>
          <a:lstStyle>
            <a:lvl1pPr algn="r">
              <a:defRPr lang="en-US" sz="3264" dirty="0">
                <a:solidFill>
                  <a:schemeClr val="accent3"/>
                </a:solidFill>
                <a:latin typeface="+mn-lt"/>
                <a:cs typeface="Segoe UI Light"/>
              </a:defRPr>
            </a:lvl1pPr>
          </a:lstStyle>
          <a:p>
            <a:pPr lvl="0"/>
            <a:r>
              <a:rPr lang="en-CA" dirty="0"/>
              <a:t>Subtitle</a:t>
            </a:r>
            <a:endParaRPr lang="en-US"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73" t="1302" r="43709" b="1302"/>
          <a:stretch/>
        </p:blipFill>
        <p:spPr>
          <a:xfrm>
            <a:off x="8630726" y="0"/>
            <a:ext cx="3805748" cy="6994525"/>
          </a:xfrm>
          <a:prstGeom prst="rect">
            <a:avLst/>
          </a:prstGeom>
        </p:spPr>
      </p:pic>
      <p:pic>
        <p:nvPicPr>
          <p:cNvPr id="3" name="Picture 2" descr="Studious high school students">
            <a:extLst>
              <a:ext uri="{FF2B5EF4-FFF2-40B4-BE49-F238E27FC236}">
                <a16:creationId xmlns:a16="http://schemas.microsoft.com/office/drawing/2014/main" id="{3A16DF9C-A766-4F80-AD1F-BD65EA5F1242}"/>
              </a:ext>
            </a:extLst>
          </p:cNvPr>
          <p:cNvPicPr>
            <a:picLocks/>
          </p:cNvPicPr>
          <p:nvPr userDrawn="1"/>
        </p:nvPicPr>
        <p:blipFill>
          <a:blip r:embed="rId3"/>
          <a:srcRect l="31876" r="31876"/>
          <a:stretch/>
        </p:blipFill>
        <p:spPr>
          <a:xfrm>
            <a:off x="8631936" y="0"/>
            <a:ext cx="3803904" cy="6994525"/>
          </a:xfrm>
          <a:prstGeom prst="rect">
            <a:avLst/>
          </a:prstGeom>
        </p:spPr>
      </p:pic>
    </p:spTree>
    <p:extLst>
      <p:ext uri="{BB962C8B-B14F-4D97-AF65-F5344CB8AC3E}">
        <p14:creationId xmlns:p14="http://schemas.microsoft.com/office/powerpoint/2010/main" val="22885241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3" name="Title 1"/>
          <p:cNvSpPr txBox="1">
            <a:spLocks/>
          </p:cNvSpPr>
          <p:nvPr userDrawn="1"/>
        </p:nvSpPr>
        <p:spPr>
          <a:xfrm>
            <a:off x="4514816" y="2225178"/>
            <a:ext cx="6046405" cy="960966"/>
          </a:xfrm>
          <a:prstGeom prst="rect">
            <a:avLst/>
          </a:prstGeom>
        </p:spPr>
        <p:txBody>
          <a:bodyPr vert="horz" lIns="124347" tIns="62174" rIns="124347" bIns="62174"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343" dirty="0"/>
              <a:t>Thank You</a:t>
            </a:r>
          </a:p>
        </p:txBody>
      </p:sp>
      <p:sp>
        <p:nvSpPr>
          <p:cNvPr id="4" name="Subtitle 2"/>
          <p:cNvSpPr>
            <a:spLocks noGrp="1"/>
          </p:cNvSpPr>
          <p:nvPr>
            <p:ph type="subTitle" idx="1" hasCustomPrompt="1"/>
          </p:nvPr>
        </p:nvSpPr>
        <p:spPr>
          <a:xfrm>
            <a:off x="4514816" y="3667351"/>
            <a:ext cx="6541722" cy="608146"/>
          </a:xfrm>
          <a:prstGeom prst="rect">
            <a:avLst/>
          </a:prstGeom>
        </p:spPr>
        <p:txBody>
          <a:bodyPr vert="horz" lIns="91440" tIns="45720" rIns="91440" bIns="45720" rtlCol="0" anchor="t">
            <a:noAutofit/>
          </a:bodyPr>
          <a:lstStyle>
            <a:lvl1pPr algn="l">
              <a:defRPr lang="en-US" sz="2720" baseline="0" dirty="0">
                <a:solidFill>
                  <a:schemeClr val="accent3"/>
                </a:solidFill>
                <a:latin typeface="+mn-lt"/>
                <a:cs typeface="Segoe UI Light"/>
              </a:defRPr>
            </a:lvl1pPr>
          </a:lstStyle>
          <a:p>
            <a:pPr lvl="0"/>
            <a:r>
              <a:rPr lang="en-CA" dirty="0"/>
              <a:t>Learn more from Speaker Name</a:t>
            </a:r>
            <a:endParaRPr lang="en-US" dirty="0"/>
          </a:p>
        </p:txBody>
      </p:sp>
      <p:sp>
        <p:nvSpPr>
          <p:cNvPr id="11" name="Text Placeholder 3"/>
          <p:cNvSpPr>
            <a:spLocks noGrp="1"/>
          </p:cNvSpPr>
          <p:nvPr>
            <p:ph type="body" sz="quarter" idx="10" hasCustomPrompt="1"/>
          </p:nvPr>
        </p:nvSpPr>
        <p:spPr>
          <a:xfrm>
            <a:off x="7682367" y="4411165"/>
            <a:ext cx="2085700" cy="375632"/>
          </a:xfrm>
        </p:spPr>
        <p:txBody>
          <a:bodyPr/>
          <a:lstStyle>
            <a:lvl1pPr marL="0" algn="l" defTabSz="1243493" rtl="0" eaLnBrk="1" latinLnBrk="0" hangingPunct="1">
              <a:defRPr lang="en-US" sz="1496" kern="1200" dirty="0" smtClean="0">
                <a:solidFill>
                  <a:schemeClr val="accent1"/>
                </a:solidFill>
                <a:latin typeface="+mn-lt"/>
                <a:ea typeface="+mn-ea"/>
                <a:cs typeface="+mn-cs"/>
              </a:defRPr>
            </a:lvl1pPr>
          </a:lstStyle>
          <a:p>
            <a:r>
              <a:rPr lang="en-US" sz="1496" dirty="0" err="1">
                <a:solidFill>
                  <a:schemeClr val="accent1"/>
                </a:solidFill>
              </a:rPr>
              <a:t>email@company.com</a:t>
            </a:r>
            <a:endParaRPr lang="en-US" sz="1496" dirty="0">
              <a:solidFill>
                <a:schemeClr val="accent1"/>
              </a:solidFill>
            </a:endParaRPr>
          </a:p>
        </p:txBody>
      </p:sp>
      <p:sp>
        <p:nvSpPr>
          <p:cNvPr id="12" name="Text Placeholder 3"/>
          <p:cNvSpPr>
            <a:spLocks noGrp="1"/>
          </p:cNvSpPr>
          <p:nvPr>
            <p:ph type="body" sz="quarter" idx="11" hasCustomPrompt="1"/>
          </p:nvPr>
        </p:nvSpPr>
        <p:spPr>
          <a:xfrm>
            <a:off x="4952733" y="4411165"/>
            <a:ext cx="2085700" cy="375632"/>
          </a:xfrm>
        </p:spPr>
        <p:txBody>
          <a:bodyPr/>
          <a:lstStyle>
            <a:lvl1pPr marL="0" algn="l" defTabSz="1243493" rtl="0" eaLnBrk="1" latinLnBrk="0" hangingPunct="1">
              <a:defRPr lang="en-US" sz="1496" kern="1200" dirty="0" smtClean="0">
                <a:solidFill>
                  <a:schemeClr val="accent1"/>
                </a:solidFill>
                <a:latin typeface="+mn-lt"/>
                <a:ea typeface="+mn-ea"/>
                <a:cs typeface="+mn-cs"/>
              </a:defRPr>
            </a:lvl1pPr>
          </a:lstStyle>
          <a:p>
            <a:r>
              <a:rPr lang="en-US" sz="1496" dirty="0">
                <a:solidFill>
                  <a:schemeClr val="accent1"/>
                </a:solidFill>
              </a:rPr>
              <a:t>@</a:t>
            </a:r>
            <a:r>
              <a:rPr lang="en-US" sz="1496" dirty="0" err="1">
                <a:solidFill>
                  <a:schemeClr val="accent1"/>
                </a:solidFill>
              </a:rPr>
              <a:t>yourhandle</a:t>
            </a:r>
            <a:endParaRPr lang="en-US" sz="1496" dirty="0">
              <a:solidFill>
                <a:schemeClr val="accent1"/>
              </a:solidFill>
            </a:endParaRPr>
          </a:p>
        </p:txBody>
      </p:sp>
      <p:pic>
        <p:nvPicPr>
          <p:cNvPr id="8" name="Picture 7" descr="Cherry blossom with sky in background">
            <a:extLst>
              <a:ext uri="{FF2B5EF4-FFF2-40B4-BE49-F238E27FC236}">
                <a16:creationId xmlns:a16="http://schemas.microsoft.com/office/drawing/2014/main" id="{1DE5E57F-CDA3-40F5-AD39-DE214FD8402F}"/>
              </a:ext>
            </a:extLst>
          </p:cNvPr>
          <p:cNvPicPr>
            <a:picLocks noChangeAspect="1"/>
          </p:cNvPicPr>
          <p:nvPr userDrawn="1"/>
        </p:nvPicPr>
        <p:blipFill rotWithShape="1">
          <a:blip r:embed="rId2"/>
          <a:srcRect r="63753"/>
          <a:stretch/>
        </p:blipFill>
        <p:spPr>
          <a:xfrm>
            <a:off x="-30163" y="0"/>
            <a:ext cx="3803904" cy="6994525"/>
          </a:xfrm>
          <a:prstGeom prst="rect">
            <a:avLst/>
          </a:prstGeom>
        </p:spPr>
      </p:pic>
    </p:spTree>
    <p:extLst>
      <p:ext uri="{BB962C8B-B14F-4D97-AF65-F5344CB8AC3E}">
        <p14:creationId xmlns:p14="http://schemas.microsoft.com/office/powerpoint/2010/main" val="124918559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21764" indent="0">
              <a:buFont typeface="Wingdings" charset="2"/>
              <a:buNone/>
              <a:defRPr>
                <a:solidFill>
                  <a:srgbClr val="474947"/>
                </a:solidFill>
              </a:defRPr>
            </a:lvl2pPr>
            <a:lvl3pPr marL="1243526" indent="0">
              <a:buFont typeface="Wingdings" charset="2"/>
              <a:buNone/>
              <a:defRPr>
                <a:solidFill>
                  <a:srgbClr val="474947"/>
                </a:solidFill>
              </a:defRPr>
            </a:lvl3pPr>
            <a:lvl4pPr marL="1865288" indent="0">
              <a:buFont typeface="Wingdings" charset="2"/>
              <a:buNone/>
              <a:defRPr>
                <a:solidFill>
                  <a:srgbClr val="474947"/>
                </a:solidFill>
              </a:defRPr>
            </a:lvl4pPr>
            <a:lvl5pPr marL="2487051"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49076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159385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9582402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8296344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207700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10/23/2020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3724119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10/23/2020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8833163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10/23/2020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6874827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10/23/2020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96033558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10/23/2020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73038837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10/23/2020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55841999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398956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10/23/2020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72709049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72811" y="2462709"/>
            <a:ext cx="6120245" cy="945409"/>
          </a:xfrm>
          <a:prstGeom prst="rect">
            <a:avLst/>
          </a:prstGeom>
        </p:spPr>
      </p:pic>
      <p:sp>
        <p:nvSpPr>
          <p:cNvPr id="2" name="TextBox 1"/>
          <p:cNvSpPr txBox="1"/>
          <p:nvPr/>
        </p:nvSpPr>
        <p:spPr>
          <a:xfrm>
            <a:off x="3609614" y="4212248"/>
            <a:ext cx="5046640" cy="414353"/>
          </a:xfrm>
          <a:prstGeom prst="rect">
            <a:avLst/>
          </a:prstGeom>
          <a:noFill/>
        </p:spPr>
        <p:txBody>
          <a:bodyPr wrap="square" rtlCol="0">
            <a:spAutoFit/>
          </a:bodyPr>
          <a:lstStyle/>
          <a:p>
            <a:r>
              <a:rPr lang="en-US" sz="2040" spc="275" baseline="0" dirty="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92751" y="3721642"/>
            <a:ext cx="6514703" cy="312073"/>
          </a:xfrm>
          <a:prstGeom prst="rect">
            <a:avLst/>
          </a:prstGeom>
          <a:noFill/>
        </p:spPr>
        <p:txBody>
          <a:bodyPr wrap="square"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428" spc="612" dirty="0">
                <a:solidFill>
                  <a:schemeClr val="accent1"/>
                </a:solidFill>
              </a:rPr>
              <a:t>▪▪▪▪▪▪▪▪▪▪▪▪▪▪▪▪▪▪▪▪▪▪▪▪▪▪▪▪▪▪▪▪▪▪▪▪▪▪▪▪▪▪▪▪</a:t>
            </a:r>
            <a:endParaRPr lang="en-US" sz="1428" dirty="0">
              <a:solidFill>
                <a:schemeClr val="accent1"/>
              </a:solidFill>
            </a:endParaRPr>
          </a:p>
        </p:txBody>
      </p:sp>
    </p:spTree>
    <p:extLst>
      <p:ext uri="{BB962C8B-B14F-4D97-AF65-F5344CB8AC3E}">
        <p14:creationId xmlns:p14="http://schemas.microsoft.com/office/powerpoint/2010/main" val="194485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72811" y="2462709"/>
            <a:ext cx="6120245" cy="945409"/>
          </a:xfrm>
          <a:prstGeom prst="rect">
            <a:avLst/>
          </a:prstGeom>
        </p:spPr>
      </p:pic>
      <p:sp>
        <p:nvSpPr>
          <p:cNvPr id="4" name="TextBox 3"/>
          <p:cNvSpPr txBox="1"/>
          <p:nvPr/>
        </p:nvSpPr>
        <p:spPr>
          <a:xfrm>
            <a:off x="2980851" y="3715458"/>
            <a:ext cx="6412190" cy="374846"/>
          </a:xfrm>
          <a:prstGeom prst="rect">
            <a:avLst/>
          </a:prstGeom>
          <a:noFill/>
        </p:spPr>
        <p:txBody>
          <a:bodyPr wrap="square"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836" dirty="0">
                <a:solidFill>
                  <a:schemeClr val="accent1"/>
                </a:solidFill>
              </a:rPr>
              <a:t>∙∙∙∙∙∙∙∙∙∙∙∙∙∙∙∙∙∙∙∙∙∙∙∙∙∙∙∙∙∙∙∙∙∙∙∙∙∙∙∙∙∙∙∙∙∙∙∙∙∙∙∙∙∙∙∙∙∙∙∙∙∙∙∙∙∙∙∙∙∙∙∙∙∙∙∙∙∙∙∙∙∙∙∙∙∙∙∙∙∙∙∙∙∙∙∙∙∙∙∙∙∙∙∙∙</a:t>
            </a:r>
          </a:p>
        </p:txBody>
      </p:sp>
      <p:sp>
        <p:nvSpPr>
          <p:cNvPr id="6" name="TextBox 5"/>
          <p:cNvSpPr txBox="1"/>
          <p:nvPr/>
        </p:nvSpPr>
        <p:spPr>
          <a:xfrm>
            <a:off x="3609614" y="4262658"/>
            <a:ext cx="5046640" cy="414353"/>
          </a:xfrm>
          <a:prstGeom prst="rect">
            <a:avLst/>
          </a:prstGeom>
          <a:noFill/>
        </p:spPr>
        <p:txBody>
          <a:bodyPr wrap="square" rtlCol="0">
            <a:spAutoFit/>
          </a:bodyPr>
          <a:lstStyle/>
          <a:p>
            <a:r>
              <a:rPr lang="en-US" sz="2040" spc="275"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165075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0"/>
            <a:ext cx="10209336" cy="6994525"/>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802937" y="0"/>
            <a:ext cx="2633539" cy="6994525"/>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72811" y="2462709"/>
            <a:ext cx="6120245" cy="945409"/>
          </a:xfrm>
          <a:prstGeom prst="rect">
            <a:avLst/>
          </a:prstGeom>
        </p:spPr>
      </p:pic>
      <p:sp>
        <p:nvSpPr>
          <p:cNvPr id="13" name="TextBox 12"/>
          <p:cNvSpPr txBox="1"/>
          <p:nvPr/>
        </p:nvSpPr>
        <p:spPr>
          <a:xfrm>
            <a:off x="3609614" y="4212248"/>
            <a:ext cx="5046640" cy="414353"/>
          </a:xfrm>
          <a:prstGeom prst="rect">
            <a:avLst/>
          </a:prstGeom>
          <a:noFill/>
        </p:spPr>
        <p:txBody>
          <a:bodyPr wrap="square" rtlCol="0">
            <a:spAutoFit/>
          </a:bodyPr>
          <a:lstStyle/>
          <a:p>
            <a:r>
              <a:rPr lang="en-US" sz="2040" spc="275" baseline="0" dirty="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92751" y="3721642"/>
            <a:ext cx="6514703" cy="312073"/>
          </a:xfrm>
          <a:prstGeom prst="rect">
            <a:avLst/>
          </a:prstGeom>
          <a:noFill/>
        </p:spPr>
        <p:txBody>
          <a:bodyPr wrap="square"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428" spc="612" dirty="0">
                <a:solidFill>
                  <a:schemeClr val="accent1"/>
                </a:solidFill>
              </a:rPr>
              <a:t>▪▪▪▪▪▪▪▪▪▪▪▪▪▪▪▪▪▪▪▪▪▪▪▪▪▪▪▪▪▪▪▪▪▪▪▪▪▪▪▪▪▪▪▪</a:t>
            </a:r>
            <a:endParaRPr lang="en-US" sz="1428" dirty="0">
              <a:solidFill>
                <a:schemeClr val="accent1"/>
              </a:solidFill>
            </a:endParaRPr>
          </a:p>
        </p:txBody>
      </p:sp>
    </p:spTree>
    <p:extLst>
      <p:ext uri="{BB962C8B-B14F-4D97-AF65-F5344CB8AC3E}">
        <p14:creationId xmlns:p14="http://schemas.microsoft.com/office/powerpoint/2010/main" val="103245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0"/>
            <a:ext cx="10209336" cy="6994525"/>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802937" y="0"/>
            <a:ext cx="2633539" cy="6994525"/>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72811" y="2462709"/>
            <a:ext cx="6120245" cy="945409"/>
          </a:xfrm>
          <a:prstGeom prst="rect">
            <a:avLst/>
          </a:prstGeom>
        </p:spPr>
      </p:pic>
      <p:sp>
        <p:nvSpPr>
          <p:cNvPr id="12" name="TextBox 11"/>
          <p:cNvSpPr txBox="1"/>
          <p:nvPr/>
        </p:nvSpPr>
        <p:spPr>
          <a:xfrm>
            <a:off x="2980851" y="3715458"/>
            <a:ext cx="6412190" cy="374846"/>
          </a:xfrm>
          <a:prstGeom prst="rect">
            <a:avLst/>
          </a:prstGeom>
          <a:noFill/>
        </p:spPr>
        <p:txBody>
          <a:bodyPr wrap="square"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836" dirty="0">
                <a:solidFill>
                  <a:schemeClr val="accent1"/>
                </a:solidFill>
              </a:rPr>
              <a:t>∙∙∙∙∙∙∙∙∙∙∙∙∙∙∙∙∙∙∙∙∙∙∙∙∙∙∙∙∙∙∙∙∙∙∙∙∙∙∙∙∙∙∙∙∙∙∙∙∙∙∙∙∙∙∙∙∙∙∙∙∙∙∙∙∙∙∙∙∙∙∙∙∙∙∙∙∙∙∙∙∙∙∙∙∙∙∙∙∙∙∙∙∙∙∙∙∙∙∙∙∙∙∙∙∙</a:t>
            </a:r>
          </a:p>
        </p:txBody>
      </p:sp>
      <p:sp>
        <p:nvSpPr>
          <p:cNvPr id="13" name="TextBox 12"/>
          <p:cNvSpPr txBox="1"/>
          <p:nvPr/>
        </p:nvSpPr>
        <p:spPr>
          <a:xfrm>
            <a:off x="3609614" y="4262658"/>
            <a:ext cx="5046640" cy="414353"/>
          </a:xfrm>
          <a:prstGeom prst="rect">
            <a:avLst/>
          </a:prstGeom>
          <a:noFill/>
        </p:spPr>
        <p:txBody>
          <a:bodyPr wrap="square" rtlCol="0">
            <a:spAutoFit/>
          </a:bodyPr>
          <a:lstStyle/>
          <a:p>
            <a:r>
              <a:rPr lang="en-US" sz="2040" spc="275"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866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209336" cy="6994525"/>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10178984" y="0"/>
            <a:ext cx="2257492" cy="699452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72811" y="2462709"/>
            <a:ext cx="6120245" cy="945409"/>
          </a:xfrm>
          <a:prstGeom prst="rect">
            <a:avLst/>
          </a:prstGeom>
        </p:spPr>
      </p:pic>
      <p:sp>
        <p:nvSpPr>
          <p:cNvPr id="10" name="TextBox 9"/>
          <p:cNvSpPr txBox="1"/>
          <p:nvPr/>
        </p:nvSpPr>
        <p:spPr>
          <a:xfrm>
            <a:off x="3609614" y="4212248"/>
            <a:ext cx="5046640" cy="414353"/>
          </a:xfrm>
          <a:prstGeom prst="rect">
            <a:avLst/>
          </a:prstGeom>
          <a:noFill/>
        </p:spPr>
        <p:txBody>
          <a:bodyPr wrap="square" rtlCol="0">
            <a:spAutoFit/>
          </a:bodyPr>
          <a:lstStyle/>
          <a:p>
            <a:r>
              <a:rPr lang="en-US" sz="2040" spc="275" baseline="0" dirty="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92751" y="3721642"/>
            <a:ext cx="6514703" cy="312073"/>
          </a:xfrm>
          <a:prstGeom prst="rect">
            <a:avLst/>
          </a:prstGeom>
          <a:noFill/>
        </p:spPr>
        <p:txBody>
          <a:bodyPr wrap="square"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428" spc="612" dirty="0">
                <a:solidFill>
                  <a:schemeClr val="accent1"/>
                </a:solidFill>
              </a:rPr>
              <a:t>▪▪▪▪▪▪▪▪▪▪▪▪▪▪▪▪▪▪▪▪▪▪▪▪▪▪▪▪▪▪▪▪▪▪▪▪▪▪▪▪▪▪▪▪</a:t>
            </a:r>
            <a:endParaRPr lang="en-US" sz="1428" dirty="0">
              <a:solidFill>
                <a:schemeClr val="accent1"/>
              </a:solidFill>
            </a:endParaRPr>
          </a:p>
        </p:txBody>
      </p:sp>
    </p:spTree>
    <p:extLst>
      <p:ext uri="{BB962C8B-B14F-4D97-AF65-F5344CB8AC3E}">
        <p14:creationId xmlns:p14="http://schemas.microsoft.com/office/powerpoint/2010/main" val="197065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209336" cy="6994525"/>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10178984" y="0"/>
            <a:ext cx="2257492" cy="699452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72811" y="2462709"/>
            <a:ext cx="6120245" cy="945409"/>
          </a:xfrm>
          <a:prstGeom prst="rect">
            <a:avLst/>
          </a:prstGeom>
        </p:spPr>
      </p:pic>
      <p:sp>
        <p:nvSpPr>
          <p:cNvPr id="10" name="TextBox 9"/>
          <p:cNvSpPr txBox="1"/>
          <p:nvPr/>
        </p:nvSpPr>
        <p:spPr>
          <a:xfrm>
            <a:off x="2980851" y="3715458"/>
            <a:ext cx="6412190" cy="374846"/>
          </a:xfrm>
          <a:prstGeom prst="rect">
            <a:avLst/>
          </a:prstGeom>
          <a:noFill/>
        </p:spPr>
        <p:txBody>
          <a:bodyPr wrap="square"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836" dirty="0">
                <a:solidFill>
                  <a:schemeClr val="accent1"/>
                </a:solidFill>
              </a:rPr>
              <a:t>∙∙∙∙∙∙∙∙∙∙∙∙∙∙∙∙∙∙∙∙∙∙∙∙∙∙∙∙∙∙∙∙∙∙∙∙∙∙∙∙∙∙∙∙∙∙∙∙∙∙∙∙∙∙∙∙∙∙∙∙∙∙∙∙∙∙∙∙∙∙∙∙∙∙∙∙∙∙∙∙∙∙∙∙∙∙∙∙∙∙∙∙∙∙∙∙∙∙∙∙∙∙∙∙∙</a:t>
            </a:r>
          </a:p>
        </p:txBody>
      </p:sp>
      <p:sp>
        <p:nvSpPr>
          <p:cNvPr id="11" name="TextBox 10"/>
          <p:cNvSpPr txBox="1"/>
          <p:nvPr/>
        </p:nvSpPr>
        <p:spPr>
          <a:xfrm>
            <a:off x="3609614" y="4262658"/>
            <a:ext cx="5046640" cy="414353"/>
          </a:xfrm>
          <a:prstGeom prst="rect">
            <a:avLst/>
          </a:prstGeom>
          <a:noFill/>
        </p:spPr>
        <p:txBody>
          <a:bodyPr wrap="square" rtlCol="0">
            <a:spAutoFit/>
          </a:bodyPr>
          <a:lstStyle/>
          <a:p>
            <a:r>
              <a:rPr lang="en-US" sz="2040" spc="275" baseline="0" dirty="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05464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54560" y="1144706"/>
            <a:ext cx="9327356" cy="2435131"/>
          </a:xfrm>
        </p:spPr>
        <p:txBody>
          <a:bodyPr anchor="b">
            <a:normAutofit/>
          </a:bodyPr>
          <a:lstStyle>
            <a:lvl1pPr algn="ctr">
              <a:defRPr sz="4896">
                <a:latin typeface="Segoe UI Light" charset="0"/>
                <a:ea typeface="Segoe UI Light" charset="0"/>
                <a:cs typeface="Segoe UI Light" charset="0"/>
              </a:defRPr>
            </a:lvl1pPr>
          </a:lstStyle>
          <a:p>
            <a:r>
              <a:rPr lang="en-US" dirty="0"/>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atin typeface="Segoe UI Light" panose="020B0502040204020203" pitchFamily="34" charset="0"/>
                <a:cs typeface="Segoe UI Light" panose="020B05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9493" y="322491"/>
            <a:ext cx="4714806" cy="728308"/>
          </a:xfrm>
          <a:prstGeom prst="rect">
            <a:avLst/>
          </a:prstGeom>
        </p:spPr>
      </p:pic>
    </p:spTree>
    <p:extLst>
      <p:ext uri="{BB962C8B-B14F-4D97-AF65-F5344CB8AC3E}">
        <p14:creationId xmlns:p14="http://schemas.microsoft.com/office/powerpoint/2010/main" val="322282210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89037" y="2125664"/>
            <a:ext cx="10058401" cy="914401"/>
          </a:xfrm>
        </p:spPr>
        <p:txBody>
          <a:bodyPr/>
          <a:lstStyle>
            <a:lvl1pPr marL="173005" indent="-173005">
              <a:defRPr sz="5999"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761038" y="4884629"/>
            <a:ext cx="5486400" cy="1071062"/>
          </a:xfrm>
        </p:spPr>
        <p:txBody>
          <a:bodyPr/>
          <a:lstStyle>
            <a:lvl1pPr marL="0" indent="0">
              <a:buNone/>
              <a:defRPr sz="3199">
                <a:gradFill>
                  <a:gsLst>
                    <a:gs pos="1250">
                      <a:schemeClr val="bg1"/>
                    </a:gs>
                    <a:gs pos="100000">
                      <a:schemeClr val="bg1"/>
                    </a:gs>
                  </a:gsLst>
                  <a:lin ang="5400000" scaled="0"/>
                </a:gradFill>
              </a:defRPr>
            </a:lvl1pPr>
            <a:lvl2pPr marL="342834" indent="0">
              <a:buNone/>
              <a:defRPr/>
            </a:lvl2pPr>
            <a:lvl3pPr marL="571390" indent="0">
              <a:buNone/>
              <a:defRPr/>
            </a:lvl3pPr>
            <a:lvl4pPr marL="799946" indent="0">
              <a:buNone/>
              <a:defRPr/>
            </a:lvl4pPr>
            <a:lvl5pPr marL="1028503"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40117102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dirty="0"/>
              <a:t>SECTION TITLE</a:t>
            </a:r>
          </a:p>
        </p:txBody>
      </p:sp>
    </p:spTree>
    <p:extLst>
      <p:ext uri="{BB962C8B-B14F-4D97-AF65-F5344CB8AC3E}">
        <p14:creationId xmlns:p14="http://schemas.microsoft.com/office/powerpoint/2010/main" val="395233660"/>
      </p:ext>
    </p:extLst>
  </p:cSld>
  <p:clrMapOvr>
    <a:overrideClrMapping bg1="dk1" tx1="lt1" bg2="dk2" tx2="lt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20636"/>
          </a:xfrm>
          <a:noFill/>
        </p:spPr>
        <p:txBody>
          <a:bodyPr tIns="91440" bIns="91440" anchor="t" anchorCtr="0">
            <a:spAutoFit/>
          </a:bodyPr>
          <a:lstStyle>
            <a:lvl1pPr algn="ctr">
              <a:defRPr sz="6731" spc="-100"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dirty="0"/>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8775" y="6052234"/>
            <a:ext cx="523774" cy="523700"/>
          </a:xfrm>
          <a:prstGeom prst="rect">
            <a:avLst/>
          </a:prstGeom>
        </p:spPr>
      </p:pic>
    </p:spTree>
    <p:extLst>
      <p:ext uri="{BB962C8B-B14F-4D97-AF65-F5344CB8AC3E}">
        <p14:creationId xmlns:p14="http://schemas.microsoft.com/office/powerpoint/2010/main" val="128308784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439" y="2125662"/>
            <a:ext cx="8229600" cy="1828801"/>
          </a:xfrm>
          <a:noFill/>
        </p:spPr>
        <p:txBody>
          <a:bodyPr wrap="square" tIns="91440" bIns="91440" anchor="t" anchorCtr="0">
            <a:noAutofit/>
          </a:bodyPr>
          <a:lstStyle>
            <a:lvl1pPr>
              <a:defRPr sz="5999" spc="-100"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endParaRPr lang="en-US" dirty="0"/>
          </a:p>
        </p:txBody>
      </p:sp>
    </p:spTree>
    <p:extLst>
      <p:ext uri="{BB962C8B-B14F-4D97-AF65-F5344CB8AC3E}">
        <p14:creationId xmlns:p14="http://schemas.microsoft.com/office/powerpoint/2010/main" val="3306703141"/>
      </p:ext>
    </p:extLst>
  </p:cSld>
  <p:clrMapOvr>
    <a:overrideClrMapping bg1="dk1" tx1="lt1" bg2="dk2" tx2="lt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27704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emf"/><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emf"/><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10" Type="http://schemas.openxmlformats.org/officeDocument/2006/relationships/theme" Target="../theme/theme4.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theme" Target="../theme/theme6.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theme" Target="../theme/theme7.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34" Type="http://schemas.openxmlformats.org/officeDocument/2006/relationships/image" Target="../media/image33.emf"/><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33" Type="http://schemas.openxmlformats.org/officeDocument/2006/relationships/theme" Target="../theme/theme9.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29" Type="http://schemas.openxmlformats.org/officeDocument/2006/relationships/slideLayout" Target="../slideLayouts/slideLayout160.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32" Type="http://schemas.openxmlformats.org/officeDocument/2006/relationships/slideLayout" Target="../slideLayouts/slideLayout163.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slideLayout" Target="../slideLayouts/slideLayout159.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31" Type="http://schemas.openxmlformats.org/officeDocument/2006/relationships/slideLayout" Target="../slideLayouts/slideLayout162.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slideLayout" Target="../slideLayouts/slideLayout158.xml"/><Relationship Id="rId30" Type="http://schemas.openxmlformats.org/officeDocument/2006/relationships/slideLayout" Target="../slideLayouts/slideLayout161.xml"/><Relationship Id="rId8"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606552664"/>
      </p:ext>
    </p:extLst>
  </p:cSld>
  <p:clrMap bg1="lt1" tx1="dk1" bg2="lt2" tx2="dk2" accent1="accent1" accent2="accent2" accent3="accent3" accent4="accent4" accent5="accent5" accent6="accent6" hlink="hlink" folHlink="folHlink"/>
  <p:sldLayoutIdLst>
    <p:sldLayoutId id="2147484516" r:id="rId1"/>
    <p:sldLayoutId id="2147484517" r:id="rId2"/>
    <p:sldLayoutId id="2147484518" r:id="rId3"/>
    <p:sldLayoutId id="2147484519" r:id="rId4"/>
    <p:sldLayoutId id="2147484520" r:id="rId5"/>
    <p:sldLayoutId id="2147484521" r:id="rId6"/>
    <p:sldLayoutId id="2147484522" r:id="rId7"/>
    <p:sldLayoutId id="2147484523" r:id="rId8"/>
    <p:sldLayoutId id="2147484524" r:id="rId9"/>
    <p:sldLayoutId id="2147484525" r:id="rId10"/>
    <p:sldLayoutId id="2147484526" r:id="rId11"/>
    <p:sldLayoutId id="2147484527" r:id="rId12"/>
    <p:sldLayoutId id="2147484528" r:id="rId13"/>
    <p:sldLayoutId id="2147484529" r:id="rId14"/>
    <p:sldLayoutId id="2147484530" r:id="rId15"/>
    <p:sldLayoutId id="2147484531" r:id="rId16"/>
    <p:sldLayoutId id="2147484532"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744" y="388966"/>
            <a:ext cx="11658701" cy="777148"/>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88759" y="1554095"/>
            <a:ext cx="11658701" cy="5051465"/>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713749" y="1244596"/>
            <a:ext cx="184731" cy="469039"/>
          </a:xfrm>
          <a:prstGeom prst="rect">
            <a:avLst/>
          </a:prstGeom>
          <a:noFill/>
        </p:spPr>
        <p:txBody>
          <a:bodyPr wrap="none" rtlCol="0">
            <a:spAutoFit/>
          </a:bodyPr>
          <a:lstStyle/>
          <a:p>
            <a:endParaRPr lang="en-US" sz="2448" dirty="0"/>
          </a:p>
        </p:txBody>
      </p:sp>
    </p:spTree>
    <p:extLst>
      <p:ext uri="{BB962C8B-B14F-4D97-AF65-F5344CB8AC3E}">
        <p14:creationId xmlns:p14="http://schemas.microsoft.com/office/powerpoint/2010/main" val="1453747142"/>
      </p:ext>
    </p:extLst>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 id="2147484552" r:id="rId7"/>
    <p:sldLayoutId id="2147484568" r:id="rId8"/>
    <p:sldLayoutId id="2147484569" r:id="rId9"/>
  </p:sldLayoutIdLst>
  <p:txStyles>
    <p:titleStyle>
      <a:lvl1pPr algn="l" defTabSz="621762" rtl="0" eaLnBrk="1" latinLnBrk="0" hangingPunct="1">
        <a:spcBef>
          <a:spcPct val="0"/>
        </a:spcBef>
        <a:buNone/>
        <a:defRPr sz="4749" kern="1200">
          <a:solidFill>
            <a:schemeClr val="accent1"/>
          </a:solidFill>
          <a:latin typeface="+mj-lt"/>
          <a:ea typeface="+mj-ea"/>
          <a:cs typeface="+mj-cs"/>
        </a:defRPr>
      </a:lvl1pPr>
    </p:titleStyle>
    <p:bodyStyle>
      <a:lvl1pPr marL="0" indent="0" algn="l" defTabSz="621762" rtl="0" eaLnBrk="1" latinLnBrk="0" hangingPunct="1">
        <a:spcBef>
          <a:spcPct val="20000"/>
        </a:spcBef>
        <a:buFont typeface="Wingdings" charset="2"/>
        <a:buNone/>
        <a:defRPr sz="3886" kern="1200">
          <a:solidFill>
            <a:schemeClr val="tx2"/>
          </a:solidFill>
          <a:latin typeface="+mn-lt"/>
          <a:ea typeface="+mn-ea"/>
          <a:cs typeface="+mn-cs"/>
        </a:defRPr>
      </a:lvl1pPr>
      <a:lvl2pPr marL="621764" indent="0" algn="l" defTabSz="621762" rtl="0" eaLnBrk="1" latinLnBrk="0" hangingPunct="1">
        <a:spcBef>
          <a:spcPct val="20000"/>
        </a:spcBef>
        <a:buFont typeface="Wingdings" charset="2"/>
        <a:buNone/>
        <a:defRPr sz="3454" kern="1200">
          <a:solidFill>
            <a:schemeClr val="tx2"/>
          </a:solidFill>
          <a:latin typeface="+mn-lt"/>
          <a:ea typeface="+mn-ea"/>
          <a:cs typeface="+mn-cs"/>
        </a:defRPr>
      </a:lvl2pPr>
      <a:lvl3pPr marL="1243526" indent="0" algn="l" defTabSz="621762" rtl="0" eaLnBrk="1" latinLnBrk="0" hangingPunct="1">
        <a:spcBef>
          <a:spcPct val="20000"/>
        </a:spcBef>
        <a:buFont typeface="Wingdings" charset="2"/>
        <a:buNone/>
        <a:defRPr sz="2591" kern="1200">
          <a:solidFill>
            <a:schemeClr val="tx2"/>
          </a:solidFill>
          <a:latin typeface="+mn-lt"/>
          <a:ea typeface="+mn-ea"/>
          <a:cs typeface="+mn-cs"/>
        </a:defRPr>
      </a:lvl3pPr>
      <a:lvl4pPr marL="1865288" indent="0" algn="l" defTabSz="621762" rtl="0" eaLnBrk="1" latinLnBrk="0" hangingPunct="1">
        <a:spcBef>
          <a:spcPct val="20000"/>
        </a:spcBef>
        <a:buFont typeface="Wingdings" charset="2"/>
        <a:buNone/>
        <a:defRPr sz="2591" kern="1200">
          <a:solidFill>
            <a:schemeClr val="tx2"/>
          </a:solidFill>
          <a:latin typeface="+mn-lt"/>
          <a:ea typeface="+mn-ea"/>
          <a:cs typeface="+mn-cs"/>
        </a:defRPr>
      </a:lvl4pPr>
      <a:lvl5pPr marL="2487051" indent="0" algn="l" defTabSz="621762" rtl="0" eaLnBrk="1" latinLnBrk="0" hangingPunct="1">
        <a:spcBef>
          <a:spcPct val="20000"/>
        </a:spcBef>
        <a:buFont typeface="Wingdings" charset="2"/>
        <a:buNone/>
        <a:defRPr sz="2159" kern="1200">
          <a:solidFill>
            <a:schemeClr val="tx2"/>
          </a:solidFill>
          <a:latin typeface="+mn-lt"/>
          <a:ea typeface="+mn-ea"/>
          <a:cs typeface="+mn-cs"/>
        </a:defRPr>
      </a:lvl5pPr>
      <a:lvl6pPr marL="3419696" indent="-310881" algn="l" defTabSz="621762" rtl="0" eaLnBrk="1" latinLnBrk="0" hangingPunct="1">
        <a:spcBef>
          <a:spcPct val="20000"/>
        </a:spcBef>
        <a:buFont typeface="Arial"/>
        <a:buChar char="•"/>
        <a:defRPr sz="2720" kern="1200">
          <a:solidFill>
            <a:schemeClr val="tx1"/>
          </a:solidFill>
          <a:latin typeface="+mn-lt"/>
          <a:ea typeface="+mn-ea"/>
          <a:cs typeface="+mn-cs"/>
        </a:defRPr>
      </a:lvl6pPr>
      <a:lvl7pPr marL="4041458" indent="-310881" algn="l" defTabSz="621762" rtl="0" eaLnBrk="1" latinLnBrk="0" hangingPunct="1">
        <a:spcBef>
          <a:spcPct val="20000"/>
        </a:spcBef>
        <a:buFont typeface="Arial"/>
        <a:buChar char="•"/>
        <a:defRPr sz="2720" kern="1200">
          <a:solidFill>
            <a:schemeClr val="tx1"/>
          </a:solidFill>
          <a:latin typeface="+mn-lt"/>
          <a:ea typeface="+mn-ea"/>
          <a:cs typeface="+mn-cs"/>
        </a:defRPr>
      </a:lvl7pPr>
      <a:lvl8pPr marL="4663221" indent="-310881" algn="l" defTabSz="621762" rtl="0" eaLnBrk="1" latinLnBrk="0" hangingPunct="1">
        <a:spcBef>
          <a:spcPct val="20000"/>
        </a:spcBef>
        <a:buFont typeface="Arial"/>
        <a:buChar char="•"/>
        <a:defRPr sz="2720" kern="1200">
          <a:solidFill>
            <a:schemeClr val="tx1"/>
          </a:solidFill>
          <a:latin typeface="+mn-lt"/>
          <a:ea typeface="+mn-ea"/>
          <a:cs typeface="+mn-cs"/>
        </a:defRPr>
      </a:lvl8pPr>
      <a:lvl9pPr marL="5284983" indent="-310881" algn="l" defTabSz="621762"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62" rtl="0" eaLnBrk="1" latinLnBrk="0" hangingPunct="1">
        <a:defRPr sz="2448" kern="1200">
          <a:solidFill>
            <a:schemeClr val="tx1"/>
          </a:solidFill>
          <a:latin typeface="+mn-lt"/>
          <a:ea typeface="+mn-ea"/>
          <a:cs typeface="+mn-cs"/>
        </a:defRPr>
      </a:lvl1pPr>
      <a:lvl2pPr marL="621762" algn="l" defTabSz="621762" rtl="0" eaLnBrk="1" latinLnBrk="0" hangingPunct="1">
        <a:defRPr sz="2448" kern="1200">
          <a:solidFill>
            <a:schemeClr val="tx1"/>
          </a:solidFill>
          <a:latin typeface="+mn-lt"/>
          <a:ea typeface="+mn-ea"/>
          <a:cs typeface="+mn-cs"/>
        </a:defRPr>
      </a:lvl2pPr>
      <a:lvl3pPr marL="1243526" algn="l" defTabSz="621762" rtl="0" eaLnBrk="1" latinLnBrk="0" hangingPunct="1">
        <a:defRPr sz="2448" kern="1200">
          <a:solidFill>
            <a:schemeClr val="tx1"/>
          </a:solidFill>
          <a:latin typeface="+mn-lt"/>
          <a:ea typeface="+mn-ea"/>
          <a:cs typeface="+mn-cs"/>
        </a:defRPr>
      </a:lvl3pPr>
      <a:lvl4pPr marL="1865288" algn="l" defTabSz="621762" rtl="0" eaLnBrk="1" latinLnBrk="0" hangingPunct="1">
        <a:defRPr sz="2448" kern="1200">
          <a:solidFill>
            <a:schemeClr val="tx1"/>
          </a:solidFill>
          <a:latin typeface="+mn-lt"/>
          <a:ea typeface="+mn-ea"/>
          <a:cs typeface="+mn-cs"/>
        </a:defRPr>
      </a:lvl4pPr>
      <a:lvl5pPr marL="2487051" algn="l" defTabSz="621762" rtl="0" eaLnBrk="1" latinLnBrk="0" hangingPunct="1">
        <a:defRPr sz="2448" kern="1200">
          <a:solidFill>
            <a:schemeClr val="tx1"/>
          </a:solidFill>
          <a:latin typeface="+mn-lt"/>
          <a:ea typeface="+mn-ea"/>
          <a:cs typeface="+mn-cs"/>
        </a:defRPr>
      </a:lvl5pPr>
      <a:lvl6pPr marL="3108813" algn="l" defTabSz="621762" rtl="0" eaLnBrk="1" latinLnBrk="0" hangingPunct="1">
        <a:defRPr sz="2448" kern="1200">
          <a:solidFill>
            <a:schemeClr val="tx1"/>
          </a:solidFill>
          <a:latin typeface="+mn-lt"/>
          <a:ea typeface="+mn-ea"/>
          <a:cs typeface="+mn-cs"/>
        </a:defRPr>
      </a:lvl6pPr>
      <a:lvl7pPr marL="3730577" algn="l" defTabSz="621762" rtl="0" eaLnBrk="1" latinLnBrk="0" hangingPunct="1">
        <a:defRPr sz="2448" kern="1200">
          <a:solidFill>
            <a:schemeClr val="tx1"/>
          </a:solidFill>
          <a:latin typeface="+mn-lt"/>
          <a:ea typeface="+mn-ea"/>
          <a:cs typeface="+mn-cs"/>
        </a:defRPr>
      </a:lvl7pPr>
      <a:lvl8pPr marL="4352339" algn="l" defTabSz="621762" rtl="0" eaLnBrk="1" latinLnBrk="0" hangingPunct="1">
        <a:defRPr sz="2448" kern="1200">
          <a:solidFill>
            <a:schemeClr val="tx1"/>
          </a:solidFill>
          <a:latin typeface="+mn-lt"/>
          <a:ea typeface="+mn-ea"/>
          <a:cs typeface="+mn-cs"/>
        </a:defRPr>
      </a:lvl8pPr>
      <a:lvl9pPr marL="4974102" algn="l" defTabSz="621762" rtl="0" eaLnBrk="1" latinLnBrk="0" hangingPunct="1">
        <a:defRPr sz="244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TextBox 3"/>
          <p:cNvSpPr txBox="1"/>
          <p:nvPr/>
        </p:nvSpPr>
        <p:spPr>
          <a:xfrm>
            <a:off x="12219105" y="5937252"/>
            <a:ext cx="184731" cy="469039"/>
          </a:xfrm>
          <a:prstGeom prst="rect">
            <a:avLst/>
          </a:prstGeom>
          <a:noFill/>
        </p:spPr>
        <p:txBody>
          <a:bodyPr wrap="none" rtlCol="0">
            <a:spAutoFit/>
          </a:bodyPr>
          <a:lstStyle/>
          <a:p>
            <a:endParaRPr lang="en-US" sz="2448" dirty="0"/>
          </a:p>
        </p:txBody>
      </p:sp>
      <p:sp>
        <p:nvSpPr>
          <p:cNvPr id="9" name="Title Placeholder 8"/>
          <p:cNvSpPr>
            <a:spLocks noGrp="1"/>
          </p:cNvSpPr>
          <p:nvPr>
            <p:ph type="title"/>
          </p:nvPr>
        </p:nvSpPr>
        <p:spPr>
          <a:xfrm>
            <a:off x="621824" y="341638"/>
            <a:ext cx="11192828" cy="833544"/>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21824" y="1537853"/>
            <a:ext cx="11192828" cy="46160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8641472"/>
      </p:ext>
    </p:extLst>
  </p:cSld>
  <p:clrMap bg1="lt1" tx1="dk1" bg2="lt2" tx2="dk2" accent1="accent1" accent2="accent2" accent3="accent3" accent4="accent4" accent5="accent5" accent6="accent6" hlink="hlink" folHlink="folHlink"/>
  <p:sldLayoutIdLst>
    <p:sldLayoutId id="2147484554" r:id="rId1"/>
    <p:sldLayoutId id="2147484555" r:id="rId2"/>
    <p:sldLayoutId id="2147484556" r:id="rId3"/>
    <p:sldLayoutId id="2147484557" r:id="rId4"/>
    <p:sldLayoutId id="2147484558" r:id="rId5"/>
    <p:sldLayoutId id="2147484559" r:id="rId6"/>
    <p:sldLayoutId id="2147484560" r:id="rId7"/>
    <p:sldLayoutId id="2147484561" r:id="rId8"/>
    <p:sldLayoutId id="2147484562" r:id="rId9"/>
    <p:sldLayoutId id="2147484563" r:id="rId10"/>
    <p:sldLayoutId id="2147484564" r:id="rId11"/>
    <p:sldLayoutId id="2147484565" r:id="rId12"/>
    <p:sldLayoutId id="2147484566" r:id="rId13"/>
    <p:sldLayoutId id="2147484567" r:id="rId14"/>
    <p:sldLayoutId id="2147484614" r:id="rId15"/>
    <p:sldLayoutId id="2147484631" r:id="rId16"/>
  </p:sldLayoutIdLst>
  <p:hf hdr="0" ftr="0" dt="0"/>
  <p:txStyles>
    <p:titleStyle>
      <a:lvl1pPr marL="0" marR="0" indent="0" algn="l" defTabSz="621746" rtl="0" eaLnBrk="1" fontAlgn="auto" latinLnBrk="0" hangingPunct="1">
        <a:lnSpc>
          <a:spcPts val="4760"/>
        </a:lnSpc>
        <a:spcBef>
          <a:spcPct val="0"/>
        </a:spcBef>
        <a:spcAft>
          <a:spcPts val="0"/>
        </a:spcAft>
        <a:buClrTx/>
        <a:buSzTx/>
        <a:buFontTx/>
        <a:buNone/>
        <a:tabLst/>
        <a:defRPr kumimoji="0" lang="en-US" sz="4754" b="0" i="0" u="none" strike="noStrike" kern="1200" cap="none" spc="0" normalizeH="0" baseline="0">
          <a:ln>
            <a:noFill/>
          </a:ln>
          <a:solidFill>
            <a:srgbClr val="00B050"/>
          </a:solidFill>
          <a:effectLst/>
          <a:uLnTx/>
          <a:uFillTx/>
          <a:latin typeface="+mj-lt"/>
          <a:ea typeface="Segoe UI Semilight" panose="020B0402040204020203" pitchFamily="34" charset="0"/>
          <a:cs typeface="Segoe UI Semilight" panose="020B0402040204020203" pitchFamily="34" charset="0"/>
        </a:defRPr>
      </a:lvl1pPr>
    </p:titleStyle>
    <p:body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6317EF5-1FC3-49D4-99F3-3C6C642CE8C3}" type="datetimeFigureOut">
              <a:rPr lang="en-US" smtClean="0"/>
              <a:t>10/23/2020</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286462557"/>
      </p:ext>
    </p:extLst>
  </p:cSld>
  <p:clrMap bg1="lt1" tx1="dk1" bg2="lt2" tx2="dk2" accent1="accent1" accent2="accent2" accent3="accent3" accent4="accent4" accent5="accent5" accent6="accent6" hlink="hlink" folHlink="folHlink"/>
  <p:sldLayoutIdLst>
    <p:sldLayoutId id="2147484571" r:id="rId1"/>
    <p:sldLayoutId id="2147484572" r:id="rId2"/>
    <p:sldLayoutId id="2147484573" r:id="rId3"/>
    <p:sldLayoutId id="2147484574" r:id="rId4"/>
    <p:sldLayoutId id="2147484575" r:id="rId5"/>
    <p:sldLayoutId id="2147484576" r:id="rId6"/>
    <p:sldLayoutId id="2147484577" r:id="rId7"/>
    <p:sldLayoutId id="2147484578" r:id="rId8"/>
    <p:sldLayoutId id="2147484579" r:id="rId9"/>
    <p:sldLayoutId id="2147484580" r:id="rId10"/>
    <p:sldLayoutId id="2147484581"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0912" y="0"/>
            <a:ext cx="10726460"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1766655544"/>
      </p:ext>
    </p:extLst>
  </p:cSld>
  <p:clrMap bg1="lt1" tx1="dk1" bg2="lt2" tx2="dk2" accent1="accent1" accent2="accent2" accent3="accent3" accent4="accent4" accent5="accent5" accent6="accent6" hlink="hlink" folHlink="folHlink"/>
  <p:sldLayoutIdLst>
    <p:sldLayoutId id="2147484583" r:id="rId1"/>
    <p:sldLayoutId id="2147484584" r:id="rId2"/>
    <p:sldLayoutId id="2147484585" r:id="rId3"/>
    <p:sldLayoutId id="2147484586" r:id="rId4"/>
    <p:sldLayoutId id="2147484587" r:id="rId5"/>
    <p:sldLayoutId id="2147484588" r:id="rId6"/>
    <p:sldLayoutId id="2147484589" r:id="rId7"/>
    <p:sldLayoutId id="2147484590" r:id="rId8"/>
    <p:sldLayoutId id="2147484591" r:id="rId9"/>
    <p:sldLayoutId id="2147484592" r:id="rId10"/>
    <p:sldLayoutId id="2147484593" r:id="rId11"/>
    <p:sldLayoutId id="2147484594" r:id="rId12"/>
    <p:sldLayoutId id="2147484595" r:id="rId13"/>
    <p:sldLayoutId id="2147484596" r:id="rId14"/>
    <p:sldLayoutId id="2147484597" r:id="rId15"/>
    <p:sldLayoutId id="2147484598" r:id="rId16"/>
    <p:sldLayoutId id="2147484599" r:id="rId17"/>
    <p:sldLayoutId id="2147484600" r:id="rId18"/>
    <p:sldLayoutId id="2147484601" r:id="rId19"/>
    <p:sldLayoutId id="2147484602" r:id="rId20"/>
    <p:sldLayoutId id="2147484603" r:id="rId21"/>
    <p:sldLayoutId id="2147484604" r:id="rId22"/>
    <p:sldLayoutId id="2147484605" r:id="rId23"/>
    <p:sldLayoutId id="2147484606" r:id="rId24"/>
    <p:sldLayoutId id="2147484607" r:id="rId25"/>
    <p:sldLayoutId id="2147484608" r:id="rId26"/>
    <p:sldLayoutId id="2147484609" r:id="rId27"/>
    <p:sldLayoutId id="2147484610" r:id="rId28"/>
    <p:sldLayoutId id="2147484611" r:id="rId29"/>
    <p:sldLayoutId id="2147484612" r:id="rId30"/>
    <p:sldLayoutId id="2147484613" r:id="rId31"/>
  </p:sldLayoutIdLst>
  <p:txStyles>
    <p:titleStyle>
      <a:lvl1pPr algn="l" defTabSz="932597" rtl="0" eaLnBrk="1" latinLnBrk="0" hangingPunct="1">
        <a:lnSpc>
          <a:spcPct val="90000"/>
        </a:lnSpc>
        <a:spcBef>
          <a:spcPct val="0"/>
        </a:spcBef>
        <a:buNone/>
        <a:defRPr sz="3264" kern="1200">
          <a:solidFill>
            <a:schemeClr val="accent1"/>
          </a:solidFill>
          <a:latin typeface="Segoe UI Light" charset="0"/>
          <a:ea typeface="Segoe UI Light" charset="0"/>
          <a:cs typeface="Segoe UI Light" charset="0"/>
        </a:defRPr>
      </a:lvl1pPr>
    </p:titleStyle>
    <p:bodyStyle>
      <a:lvl1pPr marL="233149" indent="-233149" algn="l" defTabSz="932597" rtl="0" eaLnBrk="1" latinLnBrk="0" hangingPunct="1">
        <a:lnSpc>
          <a:spcPct val="90000"/>
        </a:lnSpc>
        <a:spcBef>
          <a:spcPts val="1020"/>
        </a:spcBef>
        <a:buClr>
          <a:schemeClr val="accent1"/>
        </a:buClr>
        <a:buFont typeface="Wingdings" charset="2"/>
        <a:buChar char="§"/>
        <a:defRPr sz="2856" kern="1200">
          <a:solidFill>
            <a:schemeClr val="tx1"/>
          </a:solidFill>
          <a:latin typeface="Segoe UI Light" panose="020B0502040204020203" pitchFamily="34" charset="0"/>
          <a:ea typeface="+mn-ea"/>
          <a:cs typeface="Segoe UI Light" panose="020B0502040204020203" pitchFamily="34" charset="0"/>
        </a:defRPr>
      </a:lvl1pPr>
      <a:lvl2pPr marL="699447" indent="-233149" algn="l" defTabSz="932597" rtl="0" eaLnBrk="1" latinLnBrk="0" hangingPunct="1">
        <a:lnSpc>
          <a:spcPct val="90000"/>
        </a:lnSpc>
        <a:spcBef>
          <a:spcPts val="510"/>
        </a:spcBef>
        <a:buClr>
          <a:schemeClr val="accent1"/>
        </a:buClr>
        <a:buFont typeface="Wingdings" charset="2"/>
        <a:buChar char="§"/>
        <a:defRPr sz="2448" kern="1200">
          <a:solidFill>
            <a:schemeClr val="tx1"/>
          </a:solidFill>
          <a:latin typeface="Segoe UI Light" panose="020B0502040204020203" pitchFamily="34" charset="0"/>
          <a:ea typeface="+mn-ea"/>
          <a:cs typeface="Segoe UI Light" panose="020B0502040204020203" pitchFamily="34" charset="0"/>
        </a:defRPr>
      </a:lvl2pPr>
      <a:lvl3pPr marL="1165746" marR="0" indent="-233149" algn="l" defTabSz="932597" rtl="0" eaLnBrk="1" fontAlgn="auto" latinLnBrk="0" hangingPunct="1">
        <a:lnSpc>
          <a:spcPct val="90000"/>
        </a:lnSpc>
        <a:spcBef>
          <a:spcPts val="510"/>
        </a:spcBef>
        <a:spcAft>
          <a:spcPts val="0"/>
        </a:spcAft>
        <a:buClr>
          <a:schemeClr val="accent1"/>
        </a:buClr>
        <a:buSzTx/>
        <a:buFont typeface="Wingdings" charset="2"/>
        <a:buChar char="§"/>
        <a:tabLst/>
        <a:defRPr sz="2040" kern="1200">
          <a:solidFill>
            <a:schemeClr val="tx1"/>
          </a:solidFill>
          <a:latin typeface="Segoe UI Light" panose="020B0502040204020203" pitchFamily="34" charset="0"/>
          <a:ea typeface="+mn-ea"/>
          <a:cs typeface="Segoe UI Light"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7ED67E-1489-42E3-9E09-8B84BF90518C}"/>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0A6BD1-58B4-46B5-AA6B-0E0C52FC92C6}"/>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EFF688-47E7-4E54-B1D0-0B139A3EE14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833E6EA6-64BE-4783-8373-1B31DB5CF19F}" type="datetimeFigureOut">
              <a:rPr lang="en-US" smtClean="0"/>
              <a:t>10/23/2020</a:t>
            </a:fld>
            <a:endParaRPr lang="en-US"/>
          </a:p>
        </p:txBody>
      </p:sp>
      <p:sp>
        <p:nvSpPr>
          <p:cNvPr id="5" name="Footer Placeholder 4">
            <a:extLst>
              <a:ext uri="{FF2B5EF4-FFF2-40B4-BE49-F238E27FC236}">
                <a16:creationId xmlns:a16="http://schemas.microsoft.com/office/drawing/2014/main" id="{AA2A3383-D1B3-47C8-A580-1C0595C53371}"/>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3E84D0-DE9A-4D67-B12F-28C10953689C}"/>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779145CE-D2EA-4D06-ABB6-22E274D3BAC2}" type="slidenum">
              <a:rPr lang="en-US" smtClean="0"/>
              <a:t>‹#›</a:t>
            </a:fld>
            <a:endParaRPr lang="en-US"/>
          </a:p>
        </p:txBody>
      </p:sp>
    </p:spTree>
    <p:extLst>
      <p:ext uri="{BB962C8B-B14F-4D97-AF65-F5344CB8AC3E}">
        <p14:creationId xmlns:p14="http://schemas.microsoft.com/office/powerpoint/2010/main" val="29003875"/>
      </p:ext>
    </p:extLst>
  </p:cSld>
  <p:clrMap bg1="lt1" tx1="dk1" bg2="lt2" tx2="dk2" accent1="accent1" accent2="accent2" accent3="accent3" accent4="accent4" accent5="accent5" accent6="accent6" hlink="hlink" folHlink="folHlink"/>
  <p:sldLayoutIdLst>
    <p:sldLayoutId id="2147484616" r:id="rId1"/>
    <p:sldLayoutId id="2147484617" r:id="rId2"/>
    <p:sldLayoutId id="2147484618" r:id="rId3"/>
    <p:sldLayoutId id="2147484619" r:id="rId4"/>
    <p:sldLayoutId id="2147484620" r:id="rId5"/>
    <p:sldLayoutId id="2147484621" r:id="rId6"/>
    <p:sldLayoutId id="2147484622" r:id="rId7"/>
    <p:sldLayoutId id="2147484623" r:id="rId8"/>
    <p:sldLayoutId id="2147484624" r:id="rId9"/>
    <p:sldLayoutId id="2147484625" r:id="rId10"/>
    <p:sldLayoutId id="2147484626" r:id="rId11"/>
    <p:sldLayoutId id="2147484627" r:id="rId12"/>
    <p:sldLayoutId id="2147484628" r:id="rId1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58617142"/>
      </p:ext>
    </p:extLst>
  </p:cSld>
  <p:clrMap bg1="lt1" tx1="dk1" bg2="lt2" tx2="dk2" accent1="accent1" accent2="accent2" accent3="accent3" accent4="accent4" accent5="accent5" accent6="accent6" hlink="hlink" folHlink="folHlink"/>
  <p:sldLayoutIdLst>
    <p:sldLayoutId id="2147484633" r:id="rId1"/>
    <p:sldLayoutId id="2147484634" r:id="rId2"/>
    <p:sldLayoutId id="2147484635" r:id="rId3"/>
    <p:sldLayoutId id="2147484636" r:id="rId4"/>
    <p:sldLayoutId id="2147484637" r:id="rId5"/>
    <p:sldLayoutId id="2147484638" r:id="rId6"/>
    <p:sldLayoutId id="2147484639" r:id="rId7"/>
    <p:sldLayoutId id="2147484640" r:id="rId8"/>
    <p:sldLayoutId id="2147484641" r:id="rId9"/>
    <p:sldLayoutId id="2147484642" r:id="rId10"/>
    <p:sldLayoutId id="2147484643" r:id="rId11"/>
    <p:sldLayoutId id="2147484644" r:id="rId12"/>
    <p:sldLayoutId id="2147484645" r:id="rId13"/>
    <p:sldLayoutId id="2147484646" r:id="rId14"/>
    <p:sldLayoutId id="2147484647" r:id="rId15"/>
    <p:sldLayoutId id="2147484648" r:id="rId16"/>
    <p:sldLayoutId id="2147484649" r:id="rId17"/>
    <p:sldLayoutId id="2147484650" r:id="rId18"/>
    <p:sldLayoutId id="2147484651" r:id="rId19"/>
    <p:sldLayoutId id="2147484652" r:id="rId20"/>
    <p:sldLayoutId id="2147484653" r:id="rId21"/>
    <p:sldLayoutId id="2147484654" r:id="rId22"/>
    <p:sldLayoutId id="2147484655" r:id="rId23"/>
    <p:sldLayoutId id="2147484656" r:id="rId24"/>
    <p:sldLayoutId id="2147484657" r:id="rId25"/>
    <p:sldLayoutId id="2147484658" r:id="rId26"/>
    <p:sldLayoutId id="2147484659" r:id="rId27"/>
    <p:sldLayoutId id="2147484660" r:id="rId28"/>
    <p:sldLayoutId id="2147484661" r:id="rId29"/>
    <p:sldLayoutId id="2147484662" r:id="rId30"/>
    <p:sldLayoutId id="2147484663" r:id="rId31"/>
    <p:sldLayoutId id="2147484664"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8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64.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svg"/><Relationship Id="rId7" Type="http://schemas.openxmlformats.org/officeDocument/2006/relationships/image" Target="../media/image60.svg"/><Relationship Id="rId2" Type="http://schemas.openxmlformats.org/officeDocument/2006/relationships/image" Target="../media/image54.png"/><Relationship Id="rId1" Type="http://schemas.openxmlformats.org/officeDocument/2006/relationships/slideLayout" Target="../slideLayouts/slideLayout64.xml"/><Relationship Id="rId6" Type="http://schemas.openxmlformats.org/officeDocument/2006/relationships/image" Target="../media/image59.png"/><Relationship Id="rId5" Type="http://schemas.openxmlformats.org/officeDocument/2006/relationships/image" Target="../media/image57.sv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64.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customXml" Target="../ink/ink1.xml"/><Relationship Id="rId1" Type="http://schemas.openxmlformats.org/officeDocument/2006/relationships/slideLayout" Target="../slideLayouts/slideLayout64.xml"/><Relationship Id="rId5" Type="http://schemas.openxmlformats.org/officeDocument/2006/relationships/image" Target="../media/image68.png"/><Relationship Id="rId4" Type="http://schemas.openxmlformats.org/officeDocument/2006/relationships/customXml" Target="../ink/ink2.xml"/></Relationships>
</file>

<file path=ppt/slides/_rels/slide17.xml.rels><?xml version="1.0" encoding="UTF-8" standalone="yes"?>
<Relationships xmlns="http://schemas.openxmlformats.org/package/2006/relationships"><Relationship Id="rId3" Type="http://schemas.openxmlformats.org/officeDocument/2006/relationships/hyperlink" Target="https://feelslikehomeblog.com/2017/07/the-science-of-slime-its-way-more-than-polymers/" TargetMode="External"/><Relationship Id="rId2" Type="http://schemas.openxmlformats.org/officeDocument/2006/relationships/image" Target="../media/image69.png"/><Relationship Id="rId1" Type="http://schemas.openxmlformats.org/officeDocument/2006/relationships/slideLayout" Target="../slideLayouts/slideLayout64.xml"/><Relationship Id="rId5" Type="http://schemas.openxmlformats.org/officeDocument/2006/relationships/image" Target="../media/image71.svg"/><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4.xml"/><Relationship Id="rId6" Type="http://schemas.openxmlformats.org/officeDocument/2006/relationships/image" Target="../media/image76.emf"/><Relationship Id="rId5" Type="http://schemas.openxmlformats.org/officeDocument/2006/relationships/image" Target="../media/image75.png"/><Relationship Id="rId4" Type="http://schemas.openxmlformats.org/officeDocument/2006/relationships/image" Target="../media/image74.png"/></Relationships>
</file>

<file path=ppt/slides/_rels/slide1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76.xml"/></Relationships>
</file>

<file path=ppt/slides/_rels/slide2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6.xml"/><Relationship Id="rId1" Type="http://schemas.openxmlformats.org/officeDocument/2006/relationships/slideLayout" Target="../slideLayouts/slideLayout64.xml"/><Relationship Id="rId6" Type="http://schemas.openxmlformats.org/officeDocument/2006/relationships/image" Target="../media/image80.png"/><Relationship Id="rId5" Type="http://schemas.openxmlformats.org/officeDocument/2006/relationships/customXml" Target="../ink/ink4.xml"/><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8.xml"/><Relationship Id="rId1" Type="http://schemas.openxmlformats.org/officeDocument/2006/relationships/slideLayout" Target="../slideLayouts/slideLayout142.xml"/><Relationship Id="rId4" Type="http://schemas.openxmlformats.org/officeDocument/2006/relationships/hyperlink" Target="https://github.com/dfinke/PowerShellNotebook"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sSQLGirl/jubilant-data-wizards/releases/tag/v0.0.0" TargetMode="External"/><Relationship Id="rId2" Type="http://schemas.openxmlformats.org/officeDocument/2006/relationships/notesSlide" Target="../notesSlides/notesSlide9.xml"/><Relationship Id="rId1" Type="http://schemas.openxmlformats.org/officeDocument/2006/relationships/slideLayout" Target="../slideLayouts/slideLayout136.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97.svg"/><Relationship Id="rId18" Type="http://schemas.openxmlformats.org/officeDocument/2006/relationships/image" Target="../media/image102.png"/><Relationship Id="rId3" Type="http://schemas.openxmlformats.org/officeDocument/2006/relationships/image" Target="../media/image92.png"/><Relationship Id="rId7" Type="http://schemas.openxmlformats.org/officeDocument/2006/relationships/diagramData" Target="../diagrams/data2.xml"/><Relationship Id="rId12" Type="http://schemas.openxmlformats.org/officeDocument/2006/relationships/image" Target="../media/image96.png"/><Relationship Id="rId17" Type="http://schemas.openxmlformats.org/officeDocument/2006/relationships/image" Target="../media/image101.svg"/><Relationship Id="rId2" Type="http://schemas.openxmlformats.org/officeDocument/2006/relationships/notesSlide" Target="../notesSlides/notesSlide10.xml"/><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136.xml"/><Relationship Id="rId6" Type="http://schemas.openxmlformats.org/officeDocument/2006/relationships/image" Target="../media/image95.svg"/><Relationship Id="rId11" Type="http://schemas.microsoft.com/office/2007/relationships/diagramDrawing" Target="../diagrams/drawing2.xml"/><Relationship Id="rId5" Type="http://schemas.openxmlformats.org/officeDocument/2006/relationships/image" Target="../media/image94.png"/><Relationship Id="rId15" Type="http://schemas.openxmlformats.org/officeDocument/2006/relationships/image" Target="../media/image99.svg"/><Relationship Id="rId10" Type="http://schemas.openxmlformats.org/officeDocument/2006/relationships/diagramColors" Target="../diagrams/colors2.xml"/><Relationship Id="rId19" Type="http://schemas.openxmlformats.org/officeDocument/2006/relationships/image" Target="../media/image103.svg"/><Relationship Id="rId4" Type="http://schemas.openxmlformats.org/officeDocument/2006/relationships/image" Target="../media/image93.svg"/><Relationship Id="rId9" Type="http://schemas.openxmlformats.org/officeDocument/2006/relationships/diagramQuickStyle" Target="../diagrams/quickStyle2.xml"/><Relationship Id="rId14" Type="http://schemas.openxmlformats.org/officeDocument/2006/relationships/image" Target="../media/image98.png"/></Relationships>
</file>

<file path=ppt/slides/_rels/slide26.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8" Type="http://schemas.openxmlformats.org/officeDocument/2006/relationships/hyperlink" Target="https://tsql.tech/the-sql-diagnostic-jupyter-book/" TargetMode="External"/><Relationship Id="rId3" Type="http://schemas.openxmlformats.org/officeDocument/2006/relationships/hyperlink" Target="https://bit.ly/2YGTpAy" TargetMode="External"/><Relationship Id="rId7" Type="http://schemas.openxmlformats.org/officeDocument/2006/relationships/hyperlink" Target="https://github.com/SQLDBAWithABeard/JupyterNotebooks" TargetMode="External"/><Relationship Id="rId2" Type="http://schemas.openxmlformats.org/officeDocument/2006/relationships/hyperlink" Target="http://aka.ms/AzureDataStudio" TargetMode="External"/><Relationship Id="rId1" Type="http://schemas.openxmlformats.org/officeDocument/2006/relationships/slideLayout" Target="../slideLayouts/slideLayout66.xml"/><Relationship Id="rId6" Type="http://schemas.openxmlformats.org/officeDocument/2006/relationships/hyperlink" Target="http://sqldbawithabeard.com/" TargetMode="External"/><Relationship Id="rId5" Type="http://schemas.openxmlformats.org/officeDocument/2006/relationships/hyperlink" Target="https://glennsqlperformance.com/resources/" TargetMode="External"/><Relationship Id="rId4" Type="http://schemas.openxmlformats.org/officeDocument/2006/relationships/hyperlink" Target="https://github.com/microsoft/sql-server-samples/tree/master/samples/manage/sql-assessment-api/notebooks" TargetMode="External"/><Relationship Id="rId9" Type="http://schemas.openxmlformats.org/officeDocument/2006/relationships/image" Target="../media/image106.png"/></Relationships>
</file>

<file path=ppt/slides/_rels/slide28.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hyperlink" Target="http://aka.ms/getAzureDataStudio" TargetMode="Externa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8" Type="http://schemas.openxmlformats.org/officeDocument/2006/relationships/hyperlink" Target="https://www.surveymonkey.com/r/PSKT9VC" TargetMode="External"/><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8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0.xml.rels><?xml version="1.0" encoding="UTF-8" standalone="yes"?>
<Relationships xmlns="http://schemas.openxmlformats.org/package/2006/relationships"><Relationship Id="rId8" Type="http://schemas.openxmlformats.org/officeDocument/2006/relationships/hyperlink" Target="https://www.surveymonkey.com/r/PSKT9VC" TargetMode="External"/><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8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75.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8.xml"/><Relationship Id="rId1" Type="http://schemas.openxmlformats.org/officeDocument/2006/relationships/tags" Target="../tags/tag1.xm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8.xml"/><Relationship Id="rId1" Type="http://schemas.openxmlformats.org/officeDocument/2006/relationships/tags" Target="../tags/tag2.xm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4886665" y="3798800"/>
            <a:ext cx="2651111" cy="1339782"/>
          </a:xfrm>
        </p:spPr>
        <p:txBody>
          <a:bodyPr>
            <a:normAutofit/>
          </a:bodyPr>
          <a:lstStyle/>
          <a:p>
            <a:pPr algn="ctr"/>
            <a:r>
              <a:rPr lang="en-US" dirty="0"/>
              <a:t>#1000</a:t>
            </a:r>
            <a:br>
              <a:rPr lang="en-US" dirty="0"/>
            </a:br>
            <a:r>
              <a:rPr lang="en-US" dirty="0"/>
              <a:t>Oregon</a:t>
            </a:r>
          </a:p>
        </p:txBody>
      </p:sp>
      <p:pic>
        <p:nvPicPr>
          <p:cNvPr id="5" name="Picture 4" descr="Icon&#10;&#10;Description automatically generated">
            <a:extLst>
              <a:ext uri="{FF2B5EF4-FFF2-40B4-BE49-F238E27FC236}">
                <a16:creationId xmlns:a16="http://schemas.microsoft.com/office/drawing/2014/main" id="{6A7AA3B2-136B-4FB2-A572-D9D21B2BF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9579" y="778892"/>
            <a:ext cx="2914792" cy="2914792"/>
          </a:xfrm>
          <a:prstGeom prst="rect">
            <a:avLst/>
          </a:prstGeom>
        </p:spPr>
      </p:pic>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02" y="5421778"/>
            <a:ext cx="1428182" cy="501117"/>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504" y="5477364"/>
            <a:ext cx="1866226" cy="44144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349" y="4596206"/>
            <a:ext cx="2203757" cy="2203757"/>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5188" y="4787831"/>
            <a:ext cx="2651111" cy="1767407"/>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4398" y="5498728"/>
            <a:ext cx="2098876" cy="345615"/>
          </a:xfrm>
          <a:prstGeom prst="rect">
            <a:avLst/>
          </a:prstGeom>
        </p:spPr>
      </p:pic>
    </p:spTree>
    <p:extLst>
      <p:ext uri="{BB962C8B-B14F-4D97-AF65-F5344CB8AC3E}">
        <p14:creationId xmlns:p14="http://schemas.microsoft.com/office/powerpoint/2010/main" val="2500531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7E03D56-1A69-4716-85BE-E754FDAAE9B5}"/>
              </a:ext>
            </a:extLst>
          </p:cNvPr>
          <p:cNvSpPr/>
          <p:nvPr/>
        </p:nvSpPr>
        <p:spPr>
          <a:xfrm>
            <a:off x="6690065" y="2454095"/>
            <a:ext cx="6216650" cy="4647426"/>
          </a:xfrm>
          <a:prstGeom prst="rect">
            <a:avLst/>
          </a:prstGeom>
        </p:spPr>
        <p:txBody>
          <a:bodyPr>
            <a:spAutoFit/>
          </a:bodyPr>
          <a:lstStyle/>
          <a:p>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Get Product list and product category with fast manufacture days</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USE</a:t>
            </a:r>
            <a:r>
              <a:rPr lang="en-US" sz="1600" dirty="0">
                <a:solidFill>
                  <a:srgbClr val="000000"/>
                </a:solidFill>
                <a:latin typeface="Consolas" panose="020B0609020204030204" pitchFamily="49" charset="0"/>
              </a:rPr>
              <a:t> AdventureWorks2017</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GO</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a:t>
            </a:r>
            <a:r>
              <a:rPr lang="en-US" sz="1600" dirty="0" err="1">
                <a:solidFill>
                  <a:srgbClr val="808080"/>
                </a:solidFill>
                <a:latin typeface="Consolas" panose="020B0609020204030204" pitchFamily="49" charset="0"/>
              </a:rPr>
              <a:t>.</a:t>
            </a:r>
            <a:r>
              <a:rPr lang="en-US" sz="1600" dirty="0" err="1">
                <a:solidFill>
                  <a:srgbClr val="0000FF"/>
                </a:solidFill>
                <a:latin typeface="Consolas" panose="020B0609020204030204" pitchFamily="49" charset="0"/>
              </a:rPr>
              <a:t>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ProductCategory</a:t>
            </a:r>
            <a:endParaRPr lang="en-US" sz="1600" dirty="0">
              <a:solidFill>
                <a:srgbClr val="000000"/>
              </a:solidFill>
              <a:latin typeface="Consolas" panose="020B0609020204030204" pitchFamily="49" charset="0"/>
            </a:endParaRPr>
          </a:p>
          <a:p>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a:t>
            </a:r>
            <a:r>
              <a:rPr lang="en-US" sz="1600" dirty="0" err="1">
                <a:solidFill>
                  <a:srgbClr val="808080"/>
                </a:solidFill>
                <a:latin typeface="Consolas" panose="020B0609020204030204" pitchFamily="49" charset="0"/>
              </a:rPr>
              <a:t>.</a:t>
            </a:r>
            <a:r>
              <a:rPr lang="en-US" sz="1600" dirty="0" err="1">
                <a:solidFill>
                  <a:srgbClr val="0000FF"/>
                </a:solidFill>
                <a:latin typeface="Consolas" panose="020B0609020204030204" pitchFamily="49" charset="0"/>
              </a:rPr>
              <a:t>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ProductName</a:t>
            </a:r>
          </a:p>
          <a:p>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ProductNumber</a:t>
            </a:r>
            <a:endParaRPr lang="en-US" sz="1600" dirty="0">
              <a:solidFill>
                <a:srgbClr val="000000"/>
              </a:solidFill>
              <a:latin typeface="Consolas" panose="020B0609020204030204" pitchFamily="49" charset="0"/>
            </a:endParaRPr>
          </a:p>
          <a:p>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ListPrice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Price</a:t>
            </a:r>
          </a:p>
          <a:p>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DaysToManufacture</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Production</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Product</a:t>
            </a:r>
            <a:r>
              <a:rPr lang="en-US" sz="1600" dirty="0">
                <a:solidFill>
                  <a:srgbClr val="000000"/>
                </a:solidFill>
                <a:latin typeface="Consolas" panose="020B0609020204030204" pitchFamily="49" charset="0"/>
              </a:rPr>
              <a:t> p</a:t>
            </a:r>
          </a:p>
          <a:p>
            <a:r>
              <a:rPr lang="en-US" sz="1600" dirty="0">
                <a:solidFill>
                  <a:srgbClr val="808080"/>
                </a:solidFill>
                <a:latin typeface="Consolas" panose="020B0609020204030204" pitchFamily="49" charset="0"/>
              </a:rPr>
              <a:t>INNER</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JOIN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Production</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ProductSubcategory</a:t>
            </a:r>
            <a:r>
              <a:rPr lang="en-US" sz="1600" dirty="0">
                <a:solidFill>
                  <a:srgbClr val="000000"/>
                </a:solidFill>
                <a:latin typeface="Consolas" panose="020B0609020204030204" pitchFamily="49" charset="0"/>
              </a:rPr>
              <a:t> s</a:t>
            </a:r>
          </a:p>
          <a:p>
            <a:r>
              <a:rPr lang="en-US" sz="1600" dirty="0">
                <a:solidFill>
                  <a:srgbClr val="0000FF"/>
                </a:solidFill>
                <a:latin typeface="Consolas" panose="020B0609020204030204" pitchFamily="49" charset="0"/>
              </a:rPr>
              <a:t>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ProductSubcategoryID</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ProductSubcategoryID</a:t>
            </a:r>
            <a:endParaRPr lang="en-US" sz="1600" dirty="0">
              <a:solidFill>
                <a:srgbClr val="000000"/>
              </a:solidFill>
              <a:latin typeface="Consolas" panose="020B0609020204030204" pitchFamily="49" charset="0"/>
            </a:endParaRPr>
          </a:p>
          <a:p>
            <a:r>
              <a:rPr lang="en-US" sz="1600" dirty="0">
                <a:solidFill>
                  <a:srgbClr val="808080"/>
                </a:solidFill>
                <a:latin typeface="Consolas" panose="020B0609020204030204" pitchFamily="49" charset="0"/>
              </a:rPr>
              <a:t>INNER</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JOIN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Production</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ProductCategory</a:t>
            </a:r>
            <a:r>
              <a:rPr lang="en-US" sz="1600" dirty="0">
                <a:solidFill>
                  <a:srgbClr val="000000"/>
                </a:solidFill>
                <a:latin typeface="Consolas" panose="020B0609020204030204" pitchFamily="49" charset="0"/>
              </a:rPr>
              <a:t> c</a:t>
            </a:r>
          </a:p>
          <a:p>
            <a:r>
              <a:rPr lang="en-US" sz="1600" dirty="0">
                <a:solidFill>
                  <a:srgbClr val="0000FF"/>
                </a:solidFill>
                <a:latin typeface="Consolas" panose="020B0609020204030204" pitchFamily="49" charset="0"/>
              </a:rPr>
              <a:t>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ProductCategoryID</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ProductCategoryID</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DaysToManufacture</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&lt;</a:t>
            </a:r>
            <a:r>
              <a:rPr lang="en-US" sz="1600" dirty="0">
                <a:solidFill>
                  <a:srgbClr val="000000"/>
                </a:solidFill>
                <a:latin typeface="Consolas" panose="020B0609020204030204" pitchFamily="49" charset="0"/>
              </a:rPr>
              <a:t> 4</a:t>
            </a:r>
          </a:p>
          <a:p>
            <a:r>
              <a:rPr lang="en-US" sz="1600" dirty="0">
                <a:solidFill>
                  <a:srgbClr val="0000FF"/>
                </a:solidFill>
                <a:latin typeface="Consolas" panose="020B0609020204030204" pitchFamily="49" charset="0"/>
              </a:rPr>
              <a:t>GO</a:t>
            </a:r>
            <a:endParaRPr lang="en-US" sz="1600" dirty="0"/>
          </a:p>
        </p:txBody>
      </p:sp>
      <p:sp>
        <p:nvSpPr>
          <p:cNvPr id="4" name="Speech Bubble: Rectangle with Corners Rounded 3">
            <a:extLst>
              <a:ext uri="{FF2B5EF4-FFF2-40B4-BE49-F238E27FC236}">
                <a16:creationId xmlns:a16="http://schemas.microsoft.com/office/drawing/2014/main" id="{E5D39378-9577-44F0-A97E-A0337E5C0AD6}"/>
              </a:ext>
            </a:extLst>
          </p:cNvPr>
          <p:cNvSpPr/>
          <p:nvPr/>
        </p:nvSpPr>
        <p:spPr>
          <a:xfrm>
            <a:off x="731837" y="525462"/>
            <a:ext cx="4648200" cy="685800"/>
          </a:xfrm>
          <a:prstGeom prst="wedgeRoundRectCallout">
            <a:avLst>
              <a:gd name="adj1" fmla="val -55554"/>
              <a:gd name="adj2" fmla="val -46813"/>
              <a:gd name="adj3" fmla="val 16667"/>
            </a:avLst>
          </a:prstGeom>
          <a:solidFill>
            <a:schemeClr val="bg1">
              <a:lumMod val="5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bg2"/>
                </a:solidFill>
              </a:rPr>
              <a:t>I need to know which product has the fastest turnaround .. </a:t>
            </a:r>
          </a:p>
        </p:txBody>
      </p:sp>
      <p:sp>
        <p:nvSpPr>
          <p:cNvPr id="5" name="Speech Bubble: Rectangle with Corners Rounded 4">
            <a:extLst>
              <a:ext uri="{FF2B5EF4-FFF2-40B4-BE49-F238E27FC236}">
                <a16:creationId xmlns:a16="http://schemas.microsoft.com/office/drawing/2014/main" id="{E18D8C0C-93F5-476B-9E77-0E6CA8523084}"/>
              </a:ext>
            </a:extLst>
          </p:cNvPr>
          <p:cNvSpPr/>
          <p:nvPr/>
        </p:nvSpPr>
        <p:spPr>
          <a:xfrm>
            <a:off x="4163331" y="1287463"/>
            <a:ext cx="2209800" cy="452549"/>
          </a:xfrm>
          <a:prstGeom prst="wedgeRoundRectCallout">
            <a:avLst>
              <a:gd name="adj1" fmla="val 55645"/>
              <a:gd name="adj2" fmla="val -40230"/>
              <a:gd name="adj3" fmla="val 16667"/>
            </a:avLst>
          </a:prstGeom>
          <a:solidFill>
            <a:srgbClr val="8591A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Let me query that!</a:t>
            </a:r>
          </a:p>
        </p:txBody>
      </p:sp>
      <p:sp>
        <p:nvSpPr>
          <p:cNvPr id="8" name="Speech Bubble: Rectangle with Corners Rounded 7">
            <a:extLst>
              <a:ext uri="{FF2B5EF4-FFF2-40B4-BE49-F238E27FC236}">
                <a16:creationId xmlns:a16="http://schemas.microsoft.com/office/drawing/2014/main" id="{D14FD5A6-859D-4E51-962F-5AB28665ABD9}"/>
              </a:ext>
            </a:extLst>
          </p:cNvPr>
          <p:cNvSpPr/>
          <p:nvPr/>
        </p:nvSpPr>
        <p:spPr>
          <a:xfrm>
            <a:off x="731837" y="2429214"/>
            <a:ext cx="4038600" cy="475798"/>
          </a:xfrm>
          <a:prstGeom prst="wedgeRoundRectCallout">
            <a:avLst>
              <a:gd name="adj1" fmla="val -55554"/>
              <a:gd name="adj2" fmla="val -46813"/>
              <a:gd name="adj3" fmla="val 16667"/>
            </a:avLst>
          </a:prstGeom>
          <a:solidFill>
            <a:schemeClr val="bg1">
              <a:lumMod val="5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bg2"/>
                </a:solidFill>
              </a:rPr>
              <a:t>Oh.. I need the product category.. </a:t>
            </a:r>
          </a:p>
        </p:txBody>
      </p:sp>
      <p:sp>
        <p:nvSpPr>
          <p:cNvPr id="9" name="Speech Bubble: Rectangle with Corners Rounded 8">
            <a:extLst>
              <a:ext uri="{FF2B5EF4-FFF2-40B4-BE49-F238E27FC236}">
                <a16:creationId xmlns:a16="http://schemas.microsoft.com/office/drawing/2014/main" id="{D443915D-8247-4EA2-B57D-FEDAB59802A2}"/>
              </a:ext>
            </a:extLst>
          </p:cNvPr>
          <p:cNvSpPr/>
          <p:nvPr/>
        </p:nvSpPr>
        <p:spPr>
          <a:xfrm>
            <a:off x="5303837" y="2984613"/>
            <a:ext cx="1069294" cy="475798"/>
          </a:xfrm>
          <a:prstGeom prst="wedgeRoundRectCallout">
            <a:avLst>
              <a:gd name="adj1" fmla="val 55645"/>
              <a:gd name="adj2" fmla="val -40230"/>
              <a:gd name="adj3" fmla="val 16667"/>
            </a:avLst>
          </a:prstGeom>
          <a:solidFill>
            <a:srgbClr val="8591A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bg2"/>
                </a:solidFill>
              </a:rPr>
              <a:t>Sure.. </a:t>
            </a:r>
          </a:p>
        </p:txBody>
      </p:sp>
      <p:grpSp>
        <p:nvGrpSpPr>
          <p:cNvPr id="14" name="Group 13" descr="Here you go">
            <a:extLst>
              <a:ext uri="{FF2B5EF4-FFF2-40B4-BE49-F238E27FC236}">
                <a16:creationId xmlns:a16="http://schemas.microsoft.com/office/drawing/2014/main" id="{512F197D-288A-4F8D-8CD6-67E2EA92EF63}"/>
              </a:ext>
            </a:extLst>
          </p:cNvPr>
          <p:cNvGrpSpPr/>
          <p:nvPr/>
        </p:nvGrpSpPr>
        <p:grpSpPr>
          <a:xfrm>
            <a:off x="4389437" y="1816213"/>
            <a:ext cx="1983694" cy="533400"/>
            <a:chOff x="4389437" y="1816213"/>
            <a:chExt cx="1983694" cy="533400"/>
          </a:xfrm>
          <a:solidFill>
            <a:srgbClr val="8591A1"/>
          </a:solidFill>
        </p:grpSpPr>
        <p:sp>
          <p:nvSpPr>
            <p:cNvPr id="10" name="Speech Bubble: Rectangle with Corners Rounded 9">
              <a:extLst>
                <a:ext uri="{FF2B5EF4-FFF2-40B4-BE49-F238E27FC236}">
                  <a16:creationId xmlns:a16="http://schemas.microsoft.com/office/drawing/2014/main" id="{AACC7FF3-A92F-4108-9427-DC6729767B2E}"/>
                </a:ext>
              </a:extLst>
            </p:cNvPr>
            <p:cNvSpPr/>
            <p:nvPr/>
          </p:nvSpPr>
          <p:spPr>
            <a:xfrm>
              <a:off x="4389437" y="1816213"/>
              <a:ext cx="1983694" cy="533400"/>
            </a:xfrm>
            <a:prstGeom prst="wedgeRoundRectCallout">
              <a:avLst>
                <a:gd name="adj1" fmla="val 55645"/>
                <a:gd name="adj2" fmla="val -40230"/>
                <a:gd name="adj3" fmla="val 16667"/>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Here you go… </a:t>
              </a:r>
            </a:p>
          </p:txBody>
        </p:sp>
        <p:pic>
          <p:nvPicPr>
            <p:cNvPr id="12" name="Graphic 11" descr="Paperclip">
              <a:extLst>
                <a:ext uri="{FF2B5EF4-FFF2-40B4-BE49-F238E27FC236}">
                  <a16:creationId xmlns:a16="http://schemas.microsoft.com/office/drawing/2014/main" id="{2767671A-1339-47DB-91BD-CCF226E4A8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2832" y="1887763"/>
              <a:ext cx="390299" cy="390299"/>
            </a:xfrm>
            <a:prstGeom prst="rect">
              <a:avLst/>
            </a:prstGeom>
          </p:spPr>
        </p:pic>
      </p:grpSp>
      <p:grpSp>
        <p:nvGrpSpPr>
          <p:cNvPr id="15" name="Group 14" descr="Here you go again">
            <a:extLst>
              <a:ext uri="{FF2B5EF4-FFF2-40B4-BE49-F238E27FC236}">
                <a16:creationId xmlns:a16="http://schemas.microsoft.com/office/drawing/2014/main" id="{4652C47C-5AD5-491E-9689-C82B8D613551}"/>
              </a:ext>
            </a:extLst>
          </p:cNvPr>
          <p:cNvGrpSpPr/>
          <p:nvPr/>
        </p:nvGrpSpPr>
        <p:grpSpPr>
          <a:xfrm>
            <a:off x="3627437" y="3594214"/>
            <a:ext cx="2744447" cy="533400"/>
            <a:chOff x="3933484" y="1816213"/>
            <a:chExt cx="2439647" cy="533400"/>
          </a:xfrm>
          <a:solidFill>
            <a:srgbClr val="8591A1"/>
          </a:solidFill>
        </p:grpSpPr>
        <p:sp>
          <p:nvSpPr>
            <p:cNvPr id="16" name="Speech Bubble: Rectangle with Corners Rounded 15">
              <a:extLst>
                <a:ext uri="{FF2B5EF4-FFF2-40B4-BE49-F238E27FC236}">
                  <a16:creationId xmlns:a16="http://schemas.microsoft.com/office/drawing/2014/main" id="{3E8F4730-5D68-47FE-B778-860B27B76189}"/>
                </a:ext>
              </a:extLst>
            </p:cNvPr>
            <p:cNvSpPr/>
            <p:nvPr/>
          </p:nvSpPr>
          <p:spPr>
            <a:xfrm>
              <a:off x="3933484" y="1816213"/>
              <a:ext cx="2439647" cy="533400"/>
            </a:xfrm>
            <a:prstGeom prst="wedgeRoundRectCallout">
              <a:avLst>
                <a:gd name="adj1" fmla="val 55645"/>
                <a:gd name="adj2" fmla="val -40230"/>
                <a:gd name="adj3" fmla="val 16667"/>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Here you go again… </a:t>
              </a:r>
            </a:p>
          </p:txBody>
        </p:sp>
        <p:pic>
          <p:nvPicPr>
            <p:cNvPr id="17" name="Graphic 16" descr="Paperclip">
              <a:extLst>
                <a:ext uri="{FF2B5EF4-FFF2-40B4-BE49-F238E27FC236}">
                  <a16:creationId xmlns:a16="http://schemas.microsoft.com/office/drawing/2014/main" id="{33033C5F-4FE9-4D72-8EC1-61276BF5C0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2832" y="1887763"/>
              <a:ext cx="390299" cy="390299"/>
            </a:xfrm>
            <a:prstGeom prst="rect">
              <a:avLst/>
            </a:prstGeom>
          </p:spPr>
        </p:pic>
      </p:grpSp>
      <p:sp>
        <p:nvSpPr>
          <p:cNvPr id="25" name="Rectangle 24">
            <a:extLst>
              <a:ext uri="{FF2B5EF4-FFF2-40B4-BE49-F238E27FC236}">
                <a16:creationId xmlns:a16="http://schemas.microsoft.com/office/drawing/2014/main" id="{988A2C88-4D5A-4DE6-9026-21F0EA69D213}"/>
              </a:ext>
            </a:extLst>
          </p:cNvPr>
          <p:cNvSpPr/>
          <p:nvPr/>
        </p:nvSpPr>
        <p:spPr>
          <a:xfrm>
            <a:off x="6675437" y="68262"/>
            <a:ext cx="5486400" cy="2585323"/>
          </a:xfrm>
          <a:prstGeom prst="rect">
            <a:avLst/>
          </a:prstGeom>
        </p:spPr>
        <p:txBody>
          <a:bodyPr wrap="square">
            <a:spAutoFit/>
          </a:bodyPr>
          <a:lstStyle/>
          <a:p>
            <a:r>
              <a:rPr lang="en-US" sz="1600" dirty="0">
                <a:solidFill>
                  <a:srgbClr val="00800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Prepared by Cookie Monster</a:t>
            </a:r>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-- 2020.03.01</a:t>
            </a:r>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Question from Marketing about how much we sell and what's the shorter manufacturing time. </a:t>
            </a:r>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a:t>
            </a:r>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TOP</a:t>
            </a:r>
            <a:r>
              <a:rPr lang="en-US" sz="1600" dirty="0">
                <a:solidFill>
                  <a:srgbClr val="000000"/>
                </a:solidFill>
                <a:latin typeface="Consolas" panose="020B0609020204030204" pitchFamily="49" charset="0"/>
              </a:rPr>
              <a:t> 10 </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Production</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Product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ORDER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BY</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ASC</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p:txBody>
      </p:sp>
      <p:sp>
        <p:nvSpPr>
          <p:cNvPr id="26" name="Rectangle 25">
            <a:extLst>
              <a:ext uri="{FF2B5EF4-FFF2-40B4-BE49-F238E27FC236}">
                <a16:creationId xmlns:a16="http://schemas.microsoft.com/office/drawing/2014/main" id="{A605B43B-C636-442A-AAE4-25A68563DC9F}"/>
              </a:ext>
            </a:extLst>
          </p:cNvPr>
          <p:cNvSpPr/>
          <p:nvPr/>
        </p:nvSpPr>
        <p:spPr>
          <a:xfrm>
            <a:off x="6702425" y="2668283"/>
            <a:ext cx="6216650" cy="2339102"/>
          </a:xfrm>
          <a:prstGeom prst="rect">
            <a:avLst/>
          </a:prstGeom>
        </p:spPr>
        <p:txBody>
          <a:bodyPr>
            <a:spAutoFit/>
          </a:bodyPr>
          <a:lstStyle/>
          <a:p>
            <a:r>
              <a:rPr lang="en-US" sz="1600" dirty="0">
                <a:solidFill>
                  <a:srgbClr val="008000"/>
                </a:solidFill>
                <a:latin typeface="Consolas" panose="020B0609020204030204" pitchFamily="49" charset="0"/>
              </a:rPr>
              <a:t>-- Get Product List with fast manufacture days.</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a:t>
            </a:r>
            <a:r>
              <a:rPr lang="en-US" sz="1600" dirty="0" err="1">
                <a:solidFill>
                  <a:srgbClr val="808080"/>
                </a:solidFill>
                <a:latin typeface="Consolas" panose="020B0609020204030204" pitchFamily="49" charset="0"/>
              </a:rPr>
              <a:t>.</a:t>
            </a:r>
            <a:r>
              <a:rPr lang="en-US" sz="1600" dirty="0" err="1">
                <a:solidFill>
                  <a:srgbClr val="0000FF"/>
                </a:solidFill>
                <a:latin typeface="Consolas" panose="020B0609020204030204" pitchFamily="49" charset="0"/>
              </a:rPr>
              <a:t>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ProductName</a:t>
            </a:r>
          </a:p>
          <a:p>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ProductNumber</a:t>
            </a:r>
            <a:endParaRPr lang="en-US" sz="1600" dirty="0">
              <a:solidFill>
                <a:srgbClr val="000000"/>
              </a:solidFill>
              <a:latin typeface="Consolas" panose="020B0609020204030204" pitchFamily="49" charset="0"/>
            </a:endParaRPr>
          </a:p>
          <a:p>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ListPrice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Price</a:t>
            </a:r>
          </a:p>
          <a:p>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DaysToManufacture</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Production</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Product</a:t>
            </a:r>
            <a:r>
              <a:rPr lang="en-US" sz="1600" dirty="0">
                <a:solidFill>
                  <a:srgbClr val="000000"/>
                </a:solidFill>
                <a:latin typeface="Consolas" panose="020B0609020204030204" pitchFamily="49" charset="0"/>
              </a:rPr>
              <a:t> p</a:t>
            </a:r>
          </a:p>
          <a:p>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DaysToManufacture</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&lt;</a:t>
            </a:r>
            <a:r>
              <a:rPr lang="en-US" sz="1600" dirty="0">
                <a:solidFill>
                  <a:srgbClr val="000000"/>
                </a:solidFill>
                <a:latin typeface="Consolas" panose="020B0609020204030204" pitchFamily="49" charset="0"/>
              </a:rPr>
              <a:t> 4</a:t>
            </a:r>
          </a:p>
          <a:p>
            <a:r>
              <a:rPr lang="en-US" sz="1600" dirty="0">
                <a:solidFill>
                  <a:srgbClr val="0000FF"/>
                </a:solidFill>
                <a:latin typeface="Consolas" panose="020B0609020204030204" pitchFamily="49" charset="0"/>
              </a:rPr>
              <a:t>GO</a:t>
            </a:r>
            <a:endParaRPr lang="en-US" sz="1600" dirty="0">
              <a:solidFill>
                <a:srgbClr val="000000"/>
              </a:solidFill>
              <a:latin typeface="Consolas" panose="020B0609020204030204" pitchFamily="49" charset="0"/>
            </a:endParaRPr>
          </a:p>
        </p:txBody>
      </p:sp>
      <p:grpSp>
        <p:nvGrpSpPr>
          <p:cNvPr id="30" name="Group 29">
            <a:extLst>
              <a:ext uri="{FF2B5EF4-FFF2-40B4-BE49-F238E27FC236}">
                <a16:creationId xmlns:a16="http://schemas.microsoft.com/office/drawing/2014/main" id="{0E23D9C3-6496-4BE9-878B-D049E809B035}"/>
              </a:ext>
              <a:ext uri="{C183D7F6-B498-43B3-948B-1728B52AA6E4}">
                <adec:decorative xmlns:adec="http://schemas.microsoft.com/office/drawing/2017/decorative" val="1"/>
              </a:ext>
            </a:extLst>
          </p:cNvPr>
          <p:cNvGrpSpPr/>
          <p:nvPr/>
        </p:nvGrpSpPr>
        <p:grpSpPr>
          <a:xfrm>
            <a:off x="10115095" y="3455194"/>
            <a:ext cx="914400" cy="914400"/>
            <a:chOff x="9952037" y="1737563"/>
            <a:chExt cx="914400" cy="914400"/>
          </a:xfrm>
        </p:grpSpPr>
        <p:pic>
          <p:nvPicPr>
            <p:cNvPr id="28" name="Picture 27" descr="A picture containing clock&#10;&#10;Description automatically generated">
              <a:extLst>
                <a:ext uri="{FF2B5EF4-FFF2-40B4-BE49-F238E27FC236}">
                  <a16:creationId xmlns:a16="http://schemas.microsoft.com/office/drawing/2014/main" id="{BC6DE93D-E25B-4821-BC09-64B3351B673F}"/>
                </a:ext>
              </a:extLst>
            </p:cNvPr>
            <p:cNvPicPr>
              <a:picLocks noChangeAspect="1"/>
            </p:cNvPicPr>
            <p:nvPr/>
          </p:nvPicPr>
          <p:blipFill>
            <a:blip r:embed="rId6"/>
            <a:stretch>
              <a:fillRect/>
            </a:stretch>
          </p:blipFill>
          <p:spPr>
            <a:xfrm>
              <a:off x="9952037" y="1737563"/>
              <a:ext cx="914400" cy="914400"/>
            </a:xfrm>
            <a:prstGeom prst="rect">
              <a:avLst/>
            </a:prstGeom>
          </p:spPr>
        </p:pic>
        <p:sp>
          <p:nvSpPr>
            <p:cNvPr id="29" name="Oval 28">
              <a:extLst>
                <a:ext uri="{FF2B5EF4-FFF2-40B4-BE49-F238E27FC236}">
                  <a16:creationId xmlns:a16="http://schemas.microsoft.com/office/drawing/2014/main" id="{5D62AD04-91CB-4816-85B2-4BFD0F425986}"/>
                </a:ext>
              </a:extLst>
            </p:cNvPr>
            <p:cNvSpPr/>
            <p:nvPr/>
          </p:nvSpPr>
          <p:spPr>
            <a:xfrm>
              <a:off x="10637837" y="1887763"/>
              <a:ext cx="228600" cy="237899"/>
            </a:xfrm>
            <a:prstGeom prst="ellipse">
              <a:avLst/>
            </a:prstGeom>
            <a:solidFill>
              <a:srgbClr val="0E7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1</a:t>
              </a:r>
            </a:p>
          </p:txBody>
        </p:sp>
      </p:grpSp>
      <p:grpSp>
        <p:nvGrpSpPr>
          <p:cNvPr id="32" name="Group 31">
            <a:extLst>
              <a:ext uri="{FF2B5EF4-FFF2-40B4-BE49-F238E27FC236}">
                <a16:creationId xmlns:a16="http://schemas.microsoft.com/office/drawing/2014/main" id="{F3CBB999-F2E8-4B15-98A4-5C0FC5EDAF70}"/>
              </a:ext>
              <a:ext uri="{C183D7F6-B498-43B3-948B-1728B52AA6E4}">
                <adec:decorative xmlns:adec="http://schemas.microsoft.com/office/drawing/2017/decorative" val="1"/>
              </a:ext>
            </a:extLst>
          </p:cNvPr>
          <p:cNvGrpSpPr/>
          <p:nvPr/>
        </p:nvGrpSpPr>
        <p:grpSpPr>
          <a:xfrm>
            <a:off x="10115095" y="4582218"/>
            <a:ext cx="914400" cy="914400"/>
            <a:chOff x="9952037" y="1737563"/>
            <a:chExt cx="914400" cy="914400"/>
          </a:xfrm>
        </p:grpSpPr>
        <p:pic>
          <p:nvPicPr>
            <p:cNvPr id="33" name="Picture 32" descr="A picture containing clock&#10;&#10;Description automatically generated">
              <a:extLst>
                <a:ext uri="{FF2B5EF4-FFF2-40B4-BE49-F238E27FC236}">
                  <a16:creationId xmlns:a16="http://schemas.microsoft.com/office/drawing/2014/main" id="{BD692987-6025-4EEE-A737-6C8EB10B5EAD}"/>
                </a:ext>
              </a:extLst>
            </p:cNvPr>
            <p:cNvPicPr>
              <a:picLocks noChangeAspect="1"/>
            </p:cNvPicPr>
            <p:nvPr/>
          </p:nvPicPr>
          <p:blipFill>
            <a:blip r:embed="rId6"/>
            <a:stretch>
              <a:fillRect/>
            </a:stretch>
          </p:blipFill>
          <p:spPr>
            <a:xfrm>
              <a:off x="9952037" y="1737563"/>
              <a:ext cx="914400" cy="914400"/>
            </a:xfrm>
            <a:prstGeom prst="rect">
              <a:avLst/>
            </a:prstGeom>
          </p:spPr>
        </p:pic>
        <p:sp>
          <p:nvSpPr>
            <p:cNvPr id="34" name="Oval 33">
              <a:extLst>
                <a:ext uri="{FF2B5EF4-FFF2-40B4-BE49-F238E27FC236}">
                  <a16:creationId xmlns:a16="http://schemas.microsoft.com/office/drawing/2014/main" id="{30C8D74E-86E3-49A8-BF4B-A039E5A96EC7}"/>
                </a:ext>
              </a:extLst>
            </p:cNvPr>
            <p:cNvSpPr/>
            <p:nvPr/>
          </p:nvSpPr>
          <p:spPr>
            <a:xfrm>
              <a:off x="10637837" y="1887763"/>
              <a:ext cx="228600" cy="237899"/>
            </a:xfrm>
            <a:prstGeom prst="ellipse">
              <a:avLst/>
            </a:prstGeom>
            <a:solidFill>
              <a:srgbClr val="0E7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2</a:t>
              </a:r>
            </a:p>
          </p:txBody>
        </p:sp>
      </p:grpSp>
      <p:sp>
        <p:nvSpPr>
          <p:cNvPr id="36" name="Speech Bubble: Rectangle with Corners Rounded 35">
            <a:extLst>
              <a:ext uri="{FF2B5EF4-FFF2-40B4-BE49-F238E27FC236}">
                <a16:creationId xmlns:a16="http://schemas.microsoft.com/office/drawing/2014/main" id="{E0AABD63-F725-48AD-B062-8A2B1B7A15A5}"/>
              </a:ext>
            </a:extLst>
          </p:cNvPr>
          <p:cNvSpPr/>
          <p:nvPr/>
        </p:nvSpPr>
        <p:spPr>
          <a:xfrm>
            <a:off x="655637" y="4240664"/>
            <a:ext cx="4495800" cy="475798"/>
          </a:xfrm>
          <a:prstGeom prst="wedgeRoundRectCallout">
            <a:avLst>
              <a:gd name="adj1" fmla="val -55554"/>
              <a:gd name="adj2" fmla="val -46813"/>
              <a:gd name="adj3" fmla="val 16667"/>
            </a:avLst>
          </a:prstGeom>
          <a:solidFill>
            <a:schemeClr val="bg1">
              <a:lumMod val="5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bg2"/>
                </a:solidFill>
              </a:rPr>
              <a:t>Thanks! This is for the last quarter, right? </a:t>
            </a:r>
          </a:p>
        </p:txBody>
      </p:sp>
      <p:sp>
        <p:nvSpPr>
          <p:cNvPr id="37" name="Speech Bubble: Rectangle with Corners Rounded 36">
            <a:extLst>
              <a:ext uri="{FF2B5EF4-FFF2-40B4-BE49-F238E27FC236}">
                <a16:creationId xmlns:a16="http://schemas.microsoft.com/office/drawing/2014/main" id="{2829BE9D-DCCE-4089-96A0-D46557148B42}"/>
              </a:ext>
            </a:extLst>
          </p:cNvPr>
          <p:cNvSpPr/>
          <p:nvPr/>
        </p:nvSpPr>
        <p:spPr>
          <a:xfrm>
            <a:off x="2941637" y="4850264"/>
            <a:ext cx="3440678" cy="475798"/>
          </a:xfrm>
          <a:prstGeom prst="wedgeRoundRectCallout">
            <a:avLst>
              <a:gd name="adj1" fmla="val 55645"/>
              <a:gd name="adj2" fmla="val -40230"/>
              <a:gd name="adj3" fmla="val 16667"/>
            </a:avLst>
          </a:prstGeom>
          <a:solidFill>
            <a:srgbClr val="8591A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bg2"/>
                </a:solidFill>
              </a:rPr>
              <a:t>Do you mean sold products?</a:t>
            </a:r>
          </a:p>
        </p:txBody>
      </p:sp>
    </p:spTree>
    <p:extLst>
      <p:ext uri="{BB962C8B-B14F-4D97-AF65-F5344CB8AC3E}">
        <p14:creationId xmlns:p14="http://schemas.microsoft.com/office/powerpoint/2010/main" val="182486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up)">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64" presetClass="path" presetSubtype="0" accel="50000" decel="50000" fill="hold" grpId="1" nodeType="clickEffect">
                                  <p:stCondLst>
                                    <p:cond delay="0"/>
                                  </p:stCondLst>
                                  <p:childTnLst>
                                    <p:animMotion origin="layout" path="M 1.99132E-7 2.51021E-6 L 1.99132E-7 -0.42442 " pathEditMode="relative" rAng="0" ptsTypes="AA">
                                      <p:cBhvr>
                                        <p:cTn id="40" dur="2000" fill="hold"/>
                                        <p:tgtEl>
                                          <p:spTgt spid="25"/>
                                        </p:tgtEl>
                                        <p:attrNameLst>
                                          <p:attrName>ppt_x</p:attrName>
                                          <p:attrName>ppt_y</p:attrName>
                                        </p:attrNameLst>
                                      </p:cBhvr>
                                      <p:rCtr x="0" y="-21221"/>
                                    </p:animMotion>
                                  </p:childTnLst>
                                </p:cTn>
                              </p:par>
                              <p:par>
                                <p:cTn id="41" presetID="64" presetClass="path" presetSubtype="0" accel="50000" decel="50000" fill="hold" grpId="1" nodeType="withEffect">
                                  <p:stCondLst>
                                    <p:cond delay="0"/>
                                  </p:stCondLst>
                                  <p:childTnLst>
                                    <p:animMotion origin="layout" path="M 9.67577E-7 -1.31639E-7 L -0.00217 -0.41897 " pathEditMode="relative" rAng="0" ptsTypes="AA">
                                      <p:cBhvr>
                                        <p:cTn id="42" dur="2000" fill="hold"/>
                                        <p:tgtEl>
                                          <p:spTgt spid="26"/>
                                        </p:tgtEl>
                                        <p:attrNameLst>
                                          <p:attrName>ppt_x</p:attrName>
                                          <p:attrName>ppt_y</p:attrName>
                                        </p:attrNameLst>
                                      </p:cBhvr>
                                      <p:rCtr x="-115" y="-20949"/>
                                    </p:animMotion>
                                  </p:childTnLst>
                                </p:cTn>
                              </p:par>
                              <p:par>
                                <p:cTn id="43" presetID="64" presetClass="path" presetSubtype="0" accel="50000" decel="50000" fill="hold" nodeType="withEffect">
                                  <p:stCondLst>
                                    <p:cond delay="0"/>
                                  </p:stCondLst>
                                  <p:childTnLst>
                                    <p:animMotion origin="layout" path="M -4.13582E-7 -4.36677E-6 L -0.00089 -0.39151 " pathEditMode="relative" rAng="0" ptsTypes="AA">
                                      <p:cBhvr>
                                        <p:cTn id="44" dur="2000" fill="hold"/>
                                        <p:tgtEl>
                                          <p:spTgt spid="30"/>
                                        </p:tgtEl>
                                        <p:attrNameLst>
                                          <p:attrName>ppt_x</p:attrName>
                                          <p:attrName>ppt_y</p:attrName>
                                        </p:attrNameLst>
                                      </p:cBhvr>
                                      <p:rCtr x="-51" y="-19587"/>
                                    </p:animMotion>
                                  </p:childTnLst>
                                </p:cTn>
                              </p:par>
                            </p:childTnLst>
                          </p:cTn>
                        </p:par>
                        <p:par>
                          <p:cTn id="45" fill="hold">
                            <p:stCondLst>
                              <p:cond delay="2000"/>
                            </p:stCondLst>
                            <p:childTnLst>
                              <p:par>
                                <p:cTn id="46" presetID="22" presetClass="entr" presetSubtype="1" fill="hold" grpId="0" nodeType="after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up)">
                                      <p:cBhvr>
                                        <p:cTn id="48" dur="500"/>
                                        <p:tgtEl>
                                          <p:spTgt spid="31"/>
                                        </p:tgtEl>
                                      </p:cBhvr>
                                    </p:animEffect>
                                  </p:childTnLst>
                                </p:cTn>
                              </p:par>
                            </p:childTnLst>
                          </p:cTn>
                        </p:par>
                        <p:par>
                          <p:cTn id="49" fill="hold">
                            <p:stCondLst>
                              <p:cond delay="2500"/>
                            </p:stCondLst>
                            <p:childTnLst>
                              <p:par>
                                <p:cTn id="50" presetID="1" presetClass="entr" presetSubtype="0"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 grpId="0" animBg="1"/>
      <p:bldP spid="5" grpId="0" animBg="1"/>
      <p:bldP spid="8" grpId="0" animBg="1"/>
      <p:bldP spid="9" grpId="0" animBg="1"/>
      <p:bldP spid="25" grpId="0"/>
      <p:bldP spid="25" grpId="1"/>
      <p:bldP spid="26" grpId="0"/>
      <p:bldP spid="26" grpId="1"/>
      <p:bldP spid="36"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BCD387-9435-4512-91D7-B1E196AD7058}"/>
              </a:ext>
            </a:extLst>
          </p:cNvPr>
          <p:cNvSpPr/>
          <p:nvPr/>
        </p:nvSpPr>
        <p:spPr>
          <a:xfrm>
            <a:off x="6780776" y="265312"/>
            <a:ext cx="5417005" cy="6247864"/>
          </a:xfrm>
          <a:prstGeom prst="rect">
            <a:avLst/>
          </a:prstGeom>
        </p:spPr>
        <p:txBody>
          <a:bodyPr wrap="square">
            <a:spAutoFit/>
          </a:bodyPr>
          <a:lstStyle/>
          <a:p>
            <a:r>
              <a:rPr lang="en-US" sz="1600" dirty="0">
                <a:solidFill>
                  <a:srgbClr val="008000"/>
                </a:solidFill>
                <a:latin typeface="Consolas" panose="020B0609020204030204" pitchFamily="49" charset="0"/>
              </a:rPr>
              <a:t>-- Get Product list and product category with fast manufacture days</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USE</a:t>
            </a:r>
            <a:r>
              <a:rPr lang="en-US" sz="1600" dirty="0">
                <a:solidFill>
                  <a:srgbClr val="000000"/>
                </a:solidFill>
                <a:latin typeface="Consolas" panose="020B0609020204030204" pitchFamily="49" charset="0"/>
              </a:rPr>
              <a:t> AdventureWorks2017</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GO</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a:t>
            </a:r>
            <a:r>
              <a:rPr lang="en-US" sz="1600" dirty="0" err="1">
                <a:solidFill>
                  <a:srgbClr val="808080"/>
                </a:solidFill>
                <a:latin typeface="Consolas" panose="020B0609020204030204" pitchFamily="49" charset="0"/>
              </a:rPr>
              <a:t>.</a:t>
            </a:r>
            <a:r>
              <a:rPr lang="en-US" sz="1600" dirty="0" err="1">
                <a:solidFill>
                  <a:srgbClr val="0000FF"/>
                </a:solidFill>
                <a:latin typeface="Consolas" panose="020B0609020204030204" pitchFamily="49" charset="0"/>
              </a:rPr>
              <a:t>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ProductCategory</a:t>
            </a:r>
            <a:endParaRPr lang="en-US" sz="1600" dirty="0">
              <a:solidFill>
                <a:srgbClr val="000000"/>
              </a:solidFill>
              <a:latin typeface="Consolas" panose="020B0609020204030204" pitchFamily="49" charset="0"/>
            </a:endParaRPr>
          </a:p>
          <a:p>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a:t>
            </a:r>
            <a:r>
              <a:rPr lang="en-US" sz="1600" dirty="0" err="1">
                <a:solidFill>
                  <a:srgbClr val="808080"/>
                </a:solidFill>
                <a:latin typeface="Consolas" panose="020B0609020204030204" pitchFamily="49" charset="0"/>
              </a:rPr>
              <a:t>.</a:t>
            </a:r>
            <a:r>
              <a:rPr lang="en-US" sz="1600" dirty="0" err="1">
                <a:solidFill>
                  <a:srgbClr val="0000FF"/>
                </a:solidFill>
                <a:latin typeface="Consolas" panose="020B0609020204030204" pitchFamily="49" charset="0"/>
              </a:rPr>
              <a:t>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ProductName</a:t>
            </a:r>
          </a:p>
          <a:p>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ProductNumber</a:t>
            </a:r>
            <a:endParaRPr lang="en-US" sz="1600" dirty="0">
              <a:solidFill>
                <a:srgbClr val="000000"/>
              </a:solidFill>
              <a:latin typeface="Consolas" panose="020B0609020204030204" pitchFamily="49" charset="0"/>
            </a:endParaRPr>
          </a:p>
          <a:p>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ListPrice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Price</a:t>
            </a:r>
          </a:p>
          <a:p>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DaysToManufacture</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Production</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Product</a:t>
            </a:r>
            <a:r>
              <a:rPr lang="en-US" sz="1600" dirty="0">
                <a:solidFill>
                  <a:srgbClr val="000000"/>
                </a:solidFill>
                <a:latin typeface="Consolas" panose="020B0609020204030204" pitchFamily="49" charset="0"/>
              </a:rPr>
              <a:t> p</a:t>
            </a:r>
          </a:p>
          <a:p>
            <a:r>
              <a:rPr lang="en-US" sz="1600" dirty="0">
                <a:solidFill>
                  <a:srgbClr val="808080"/>
                </a:solidFill>
                <a:latin typeface="Consolas" panose="020B0609020204030204" pitchFamily="49" charset="0"/>
              </a:rPr>
              <a:t>INNER</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JOIN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Production</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ProductSubcategory</a:t>
            </a:r>
            <a:r>
              <a:rPr lang="en-US" sz="1600" dirty="0">
                <a:solidFill>
                  <a:srgbClr val="000000"/>
                </a:solidFill>
                <a:latin typeface="Consolas" panose="020B0609020204030204" pitchFamily="49" charset="0"/>
              </a:rPr>
              <a:t> s</a:t>
            </a:r>
          </a:p>
          <a:p>
            <a:r>
              <a:rPr lang="en-US" sz="1600" dirty="0">
                <a:solidFill>
                  <a:srgbClr val="0000FF"/>
                </a:solidFill>
                <a:latin typeface="Consolas" panose="020B0609020204030204" pitchFamily="49" charset="0"/>
              </a:rPr>
              <a:t>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ProductSubcategoryID</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ProductSubcategoryID</a:t>
            </a:r>
            <a:endParaRPr lang="en-US" sz="1600" dirty="0">
              <a:solidFill>
                <a:srgbClr val="000000"/>
              </a:solidFill>
              <a:latin typeface="Consolas" panose="020B0609020204030204" pitchFamily="49" charset="0"/>
            </a:endParaRPr>
          </a:p>
          <a:p>
            <a:r>
              <a:rPr lang="en-US" sz="1600" dirty="0">
                <a:solidFill>
                  <a:srgbClr val="808080"/>
                </a:solidFill>
                <a:latin typeface="Consolas" panose="020B0609020204030204" pitchFamily="49" charset="0"/>
              </a:rPr>
              <a:t>INNER</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JOIN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Production</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ProductCategory</a:t>
            </a:r>
            <a:r>
              <a:rPr lang="en-US" sz="1600" dirty="0">
                <a:solidFill>
                  <a:srgbClr val="000000"/>
                </a:solidFill>
                <a:latin typeface="Consolas" panose="020B0609020204030204" pitchFamily="49" charset="0"/>
              </a:rPr>
              <a:t> c</a:t>
            </a:r>
          </a:p>
          <a:p>
            <a:r>
              <a:rPr lang="en-US" sz="1600" dirty="0">
                <a:solidFill>
                  <a:srgbClr val="0000FF"/>
                </a:solidFill>
                <a:latin typeface="Consolas" panose="020B0609020204030204" pitchFamily="49" charset="0"/>
              </a:rPr>
              <a:t>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ProductCategoryID</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ProductCategoryID</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DaysToManufacture</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&lt;</a:t>
            </a:r>
            <a:r>
              <a:rPr lang="en-US" sz="1600" dirty="0">
                <a:solidFill>
                  <a:srgbClr val="000000"/>
                </a:solidFill>
                <a:latin typeface="Consolas" panose="020B0609020204030204" pitchFamily="49" charset="0"/>
              </a:rPr>
              <a:t> 4</a:t>
            </a:r>
          </a:p>
          <a:p>
            <a:r>
              <a:rPr lang="en-US" sz="1600" dirty="0">
                <a:solidFill>
                  <a:srgbClr val="808080"/>
                </a:solidFill>
                <a:latin typeface="Consolas" panose="020B0609020204030204" pitchFamily="49" charset="0"/>
              </a:rPr>
              <a:t>AND</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EXISTS</a:t>
            </a:r>
            <a:r>
              <a:rPr lang="en-US" sz="1600" dirty="0">
                <a:solidFill>
                  <a:srgbClr val="0000FF"/>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TOP</a:t>
            </a:r>
            <a:r>
              <a:rPr lang="en-US" sz="1600" dirty="0">
                <a:solidFill>
                  <a:srgbClr val="000000"/>
                </a:solidFill>
                <a:latin typeface="Consolas" panose="020B0609020204030204" pitchFamily="49" charset="0"/>
              </a:rPr>
              <a:t> 1 1</a:t>
            </a:r>
          </a:p>
          <a:p>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Sales</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SalesOrderDetail</a:t>
            </a:r>
            <a:r>
              <a:rPr lang="en-US" sz="1600" dirty="0">
                <a:solidFill>
                  <a:srgbClr val="000000"/>
                </a:solidFill>
                <a:latin typeface="Consolas" panose="020B0609020204030204" pitchFamily="49" charset="0"/>
              </a:rPr>
              <a:t> sod</a:t>
            </a:r>
          </a:p>
          <a:p>
            <a:r>
              <a:rPr lang="en-US" sz="1600" dirty="0">
                <a:solidFill>
                  <a:srgbClr val="808080"/>
                </a:solidFill>
                <a:latin typeface="Consolas" panose="020B0609020204030204" pitchFamily="49" charset="0"/>
              </a:rPr>
              <a:t>INNER</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JOIN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Sales</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SalesOrderHeader</a:t>
            </a:r>
            <a:r>
              <a:rPr lang="en-US" sz="1600" dirty="0">
                <a:solidFill>
                  <a:srgbClr val="000000"/>
                </a:solidFill>
                <a:latin typeface="Consolas" panose="020B0609020204030204" pitchFamily="49" charset="0"/>
              </a:rPr>
              <a:t> soh</a:t>
            </a:r>
          </a:p>
          <a:p>
            <a:r>
              <a:rPr lang="en-US" sz="1600" dirty="0">
                <a:solidFill>
                  <a:srgbClr val="0000FF"/>
                </a:solidFill>
                <a:latin typeface="Consolas" panose="020B0609020204030204" pitchFamily="49" charset="0"/>
              </a:rPr>
              <a:t>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soh</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SalesOrderID</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sod</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SalesOrderID</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sod</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ProductID</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ProductID</a:t>
            </a:r>
            <a:endParaRPr lang="en-US" sz="1600" dirty="0">
              <a:solidFill>
                <a:srgbClr val="000000"/>
              </a:solidFill>
              <a:latin typeface="Consolas" panose="020B0609020204030204" pitchFamily="49" charset="0"/>
            </a:endParaRPr>
          </a:p>
          <a:p>
            <a:r>
              <a:rPr lang="en-US" sz="1600" dirty="0">
                <a:solidFill>
                  <a:srgbClr val="808080"/>
                </a:solidFill>
                <a:latin typeface="Consolas" panose="020B0609020204030204" pitchFamily="49" charset="0"/>
              </a:rPr>
              <a:t>AND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soh</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OrderDate</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BETWEEN</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'20140101'</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AND</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'20140331'</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GO</a:t>
            </a:r>
            <a:endParaRPr lang="en-US" sz="1600" dirty="0">
              <a:solidFill>
                <a:srgbClr val="000000"/>
              </a:solidFill>
              <a:latin typeface="Consolas" panose="020B0609020204030204" pitchFamily="49" charset="0"/>
            </a:endParaRPr>
          </a:p>
        </p:txBody>
      </p:sp>
      <p:sp>
        <p:nvSpPr>
          <p:cNvPr id="4" name="Speech Bubble: Rectangle with Corners Rounded 3">
            <a:extLst>
              <a:ext uri="{FF2B5EF4-FFF2-40B4-BE49-F238E27FC236}">
                <a16:creationId xmlns:a16="http://schemas.microsoft.com/office/drawing/2014/main" id="{E5D39378-9577-44F0-A97E-A0337E5C0AD6}"/>
              </a:ext>
            </a:extLst>
          </p:cNvPr>
          <p:cNvSpPr/>
          <p:nvPr/>
        </p:nvSpPr>
        <p:spPr>
          <a:xfrm>
            <a:off x="731837" y="525462"/>
            <a:ext cx="4648200" cy="685800"/>
          </a:xfrm>
          <a:prstGeom prst="wedgeRoundRectCallout">
            <a:avLst>
              <a:gd name="adj1" fmla="val -55554"/>
              <a:gd name="adj2" fmla="val -46813"/>
              <a:gd name="adj3" fmla="val 16667"/>
            </a:avLst>
          </a:prstGeom>
          <a:solidFill>
            <a:schemeClr val="bg1">
              <a:lumMod val="5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bg2"/>
                </a:solidFill>
              </a:rPr>
              <a:t>I need to know which product has the fastest turnaround .. </a:t>
            </a:r>
          </a:p>
        </p:txBody>
      </p:sp>
      <p:sp>
        <p:nvSpPr>
          <p:cNvPr id="5" name="Speech Bubble: Rectangle with Corners Rounded 4">
            <a:extLst>
              <a:ext uri="{FF2B5EF4-FFF2-40B4-BE49-F238E27FC236}">
                <a16:creationId xmlns:a16="http://schemas.microsoft.com/office/drawing/2014/main" id="{E18D8C0C-93F5-476B-9E77-0E6CA8523084}"/>
              </a:ext>
            </a:extLst>
          </p:cNvPr>
          <p:cNvSpPr/>
          <p:nvPr/>
        </p:nvSpPr>
        <p:spPr>
          <a:xfrm>
            <a:off x="4163331" y="1287463"/>
            <a:ext cx="2209800" cy="452549"/>
          </a:xfrm>
          <a:prstGeom prst="wedgeRoundRectCallout">
            <a:avLst>
              <a:gd name="adj1" fmla="val 55645"/>
              <a:gd name="adj2" fmla="val -40230"/>
              <a:gd name="adj3" fmla="val 16667"/>
            </a:avLst>
          </a:prstGeom>
          <a:solidFill>
            <a:srgbClr val="8591A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Let me query that!</a:t>
            </a:r>
          </a:p>
        </p:txBody>
      </p:sp>
      <p:sp>
        <p:nvSpPr>
          <p:cNvPr id="8" name="Speech Bubble: Rectangle with Corners Rounded 7">
            <a:extLst>
              <a:ext uri="{FF2B5EF4-FFF2-40B4-BE49-F238E27FC236}">
                <a16:creationId xmlns:a16="http://schemas.microsoft.com/office/drawing/2014/main" id="{D14FD5A6-859D-4E51-962F-5AB28665ABD9}"/>
              </a:ext>
            </a:extLst>
          </p:cNvPr>
          <p:cNvSpPr/>
          <p:nvPr/>
        </p:nvSpPr>
        <p:spPr>
          <a:xfrm>
            <a:off x="731837" y="2429214"/>
            <a:ext cx="4038600" cy="475798"/>
          </a:xfrm>
          <a:prstGeom prst="wedgeRoundRectCallout">
            <a:avLst>
              <a:gd name="adj1" fmla="val -55554"/>
              <a:gd name="adj2" fmla="val -46813"/>
              <a:gd name="adj3" fmla="val 16667"/>
            </a:avLst>
          </a:prstGeom>
          <a:solidFill>
            <a:schemeClr val="bg1">
              <a:lumMod val="5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bg2"/>
                </a:solidFill>
              </a:rPr>
              <a:t>Oh.. I need the product category.. </a:t>
            </a:r>
          </a:p>
        </p:txBody>
      </p:sp>
      <p:grpSp>
        <p:nvGrpSpPr>
          <p:cNvPr id="14" name="Group 13" descr="Here you go">
            <a:extLst>
              <a:ext uri="{FF2B5EF4-FFF2-40B4-BE49-F238E27FC236}">
                <a16:creationId xmlns:a16="http://schemas.microsoft.com/office/drawing/2014/main" id="{512F197D-288A-4F8D-8CD6-67E2EA92EF63}"/>
              </a:ext>
            </a:extLst>
          </p:cNvPr>
          <p:cNvGrpSpPr/>
          <p:nvPr/>
        </p:nvGrpSpPr>
        <p:grpSpPr>
          <a:xfrm>
            <a:off x="4389437" y="1816213"/>
            <a:ext cx="1983694" cy="533400"/>
            <a:chOff x="4389437" y="1816213"/>
            <a:chExt cx="1983694" cy="533400"/>
          </a:xfrm>
          <a:solidFill>
            <a:srgbClr val="8591A1"/>
          </a:solidFill>
        </p:grpSpPr>
        <p:sp>
          <p:nvSpPr>
            <p:cNvPr id="10" name="Speech Bubble: Rectangle with Corners Rounded 9">
              <a:extLst>
                <a:ext uri="{FF2B5EF4-FFF2-40B4-BE49-F238E27FC236}">
                  <a16:creationId xmlns:a16="http://schemas.microsoft.com/office/drawing/2014/main" id="{AACC7FF3-A92F-4108-9427-DC6729767B2E}"/>
                </a:ext>
              </a:extLst>
            </p:cNvPr>
            <p:cNvSpPr/>
            <p:nvPr/>
          </p:nvSpPr>
          <p:spPr>
            <a:xfrm>
              <a:off x="4389437" y="1816213"/>
              <a:ext cx="1983694" cy="533400"/>
            </a:xfrm>
            <a:prstGeom prst="wedgeRoundRectCallout">
              <a:avLst>
                <a:gd name="adj1" fmla="val 55645"/>
                <a:gd name="adj2" fmla="val -40230"/>
                <a:gd name="adj3" fmla="val 16667"/>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Here you go… </a:t>
              </a:r>
            </a:p>
          </p:txBody>
        </p:sp>
        <p:pic>
          <p:nvPicPr>
            <p:cNvPr id="12" name="Graphic 11" descr="Paperclip">
              <a:extLst>
                <a:ext uri="{FF2B5EF4-FFF2-40B4-BE49-F238E27FC236}">
                  <a16:creationId xmlns:a16="http://schemas.microsoft.com/office/drawing/2014/main" id="{2767671A-1339-47DB-91BD-CCF226E4A8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2832" y="1887763"/>
              <a:ext cx="390299" cy="390299"/>
            </a:xfrm>
            <a:prstGeom prst="rect">
              <a:avLst/>
            </a:prstGeom>
          </p:spPr>
        </p:pic>
      </p:grpSp>
      <p:sp>
        <p:nvSpPr>
          <p:cNvPr id="9" name="Speech Bubble: Rectangle with Corners Rounded 8">
            <a:extLst>
              <a:ext uri="{FF2B5EF4-FFF2-40B4-BE49-F238E27FC236}">
                <a16:creationId xmlns:a16="http://schemas.microsoft.com/office/drawing/2014/main" id="{D443915D-8247-4EA2-B57D-FEDAB59802A2}"/>
              </a:ext>
            </a:extLst>
          </p:cNvPr>
          <p:cNvSpPr/>
          <p:nvPr/>
        </p:nvSpPr>
        <p:spPr>
          <a:xfrm>
            <a:off x="5303837" y="2984613"/>
            <a:ext cx="1069294" cy="475798"/>
          </a:xfrm>
          <a:prstGeom prst="wedgeRoundRectCallout">
            <a:avLst>
              <a:gd name="adj1" fmla="val 55645"/>
              <a:gd name="adj2" fmla="val -40230"/>
              <a:gd name="adj3" fmla="val 16667"/>
            </a:avLst>
          </a:prstGeom>
          <a:solidFill>
            <a:srgbClr val="8591A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bg2"/>
                </a:solidFill>
              </a:rPr>
              <a:t>Sure.. </a:t>
            </a:r>
          </a:p>
        </p:txBody>
      </p:sp>
      <p:grpSp>
        <p:nvGrpSpPr>
          <p:cNvPr id="15" name="Group 14" descr="Here you go">
            <a:extLst>
              <a:ext uri="{FF2B5EF4-FFF2-40B4-BE49-F238E27FC236}">
                <a16:creationId xmlns:a16="http://schemas.microsoft.com/office/drawing/2014/main" id="{4652C47C-5AD5-491E-9689-C82B8D613551}"/>
              </a:ext>
            </a:extLst>
          </p:cNvPr>
          <p:cNvGrpSpPr/>
          <p:nvPr/>
        </p:nvGrpSpPr>
        <p:grpSpPr>
          <a:xfrm>
            <a:off x="3627437" y="3594214"/>
            <a:ext cx="2744447" cy="533400"/>
            <a:chOff x="3933484" y="1816213"/>
            <a:chExt cx="2439647" cy="533400"/>
          </a:xfrm>
          <a:solidFill>
            <a:srgbClr val="8591A1"/>
          </a:solidFill>
        </p:grpSpPr>
        <p:sp>
          <p:nvSpPr>
            <p:cNvPr id="16" name="Speech Bubble: Rectangle with Corners Rounded 15">
              <a:extLst>
                <a:ext uri="{FF2B5EF4-FFF2-40B4-BE49-F238E27FC236}">
                  <a16:creationId xmlns:a16="http://schemas.microsoft.com/office/drawing/2014/main" id="{3E8F4730-5D68-47FE-B778-860B27B76189}"/>
                </a:ext>
              </a:extLst>
            </p:cNvPr>
            <p:cNvSpPr/>
            <p:nvPr/>
          </p:nvSpPr>
          <p:spPr>
            <a:xfrm>
              <a:off x="3933484" y="1816213"/>
              <a:ext cx="2439647" cy="533400"/>
            </a:xfrm>
            <a:prstGeom prst="wedgeRoundRectCallout">
              <a:avLst>
                <a:gd name="adj1" fmla="val 55645"/>
                <a:gd name="adj2" fmla="val -40230"/>
                <a:gd name="adj3" fmla="val 16667"/>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Here you go again… </a:t>
              </a:r>
            </a:p>
          </p:txBody>
        </p:sp>
        <p:pic>
          <p:nvPicPr>
            <p:cNvPr id="17" name="Graphic 16" descr="Paperclip">
              <a:extLst>
                <a:ext uri="{FF2B5EF4-FFF2-40B4-BE49-F238E27FC236}">
                  <a16:creationId xmlns:a16="http://schemas.microsoft.com/office/drawing/2014/main" id="{33033C5F-4FE9-4D72-8EC1-61276BF5C0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2832" y="1887763"/>
              <a:ext cx="390299" cy="390299"/>
            </a:xfrm>
            <a:prstGeom prst="rect">
              <a:avLst/>
            </a:prstGeom>
          </p:spPr>
        </p:pic>
      </p:grpSp>
      <p:sp>
        <p:nvSpPr>
          <p:cNvPr id="18" name="Speech Bubble: Rectangle with Corners Rounded 17">
            <a:extLst>
              <a:ext uri="{FF2B5EF4-FFF2-40B4-BE49-F238E27FC236}">
                <a16:creationId xmlns:a16="http://schemas.microsoft.com/office/drawing/2014/main" id="{584DD184-2E7E-46FA-924C-B160D6C125CB}"/>
              </a:ext>
            </a:extLst>
          </p:cNvPr>
          <p:cNvSpPr/>
          <p:nvPr/>
        </p:nvSpPr>
        <p:spPr>
          <a:xfrm>
            <a:off x="655637" y="4240664"/>
            <a:ext cx="4495800" cy="475798"/>
          </a:xfrm>
          <a:prstGeom prst="wedgeRoundRectCallout">
            <a:avLst>
              <a:gd name="adj1" fmla="val -55554"/>
              <a:gd name="adj2" fmla="val -46813"/>
              <a:gd name="adj3" fmla="val 16667"/>
            </a:avLst>
          </a:prstGeom>
          <a:solidFill>
            <a:schemeClr val="bg1">
              <a:lumMod val="5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bg2"/>
                </a:solidFill>
              </a:rPr>
              <a:t>Thanks! This is for the last quarter, right? </a:t>
            </a:r>
          </a:p>
        </p:txBody>
      </p:sp>
      <p:grpSp>
        <p:nvGrpSpPr>
          <p:cNvPr id="20" name="Group 19" descr="Here you go again">
            <a:extLst>
              <a:ext uri="{FF2B5EF4-FFF2-40B4-BE49-F238E27FC236}">
                <a16:creationId xmlns:a16="http://schemas.microsoft.com/office/drawing/2014/main" id="{BE8F9C22-94B9-48F1-AFDB-A050AE08A446}"/>
              </a:ext>
            </a:extLst>
          </p:cNvPr>
          <p:cNvGrpSpPr/>
          <p:nvPr/>
        </p:nvGrpSpPr>
        <p:grpSpPr>
          <a:xfrm>
            <a:off x="3429451" y="5478462"/>
            <a:ext cx="2971799" cy="533400"/>
            <a:chOff x="3933484" y="1816213"/>
            <a:chExt cx="2439647" cy="533400"/>
          </a:xfrm>
          <a:solidFill>
            <a:srgbClr val="8591A1"/>
          </a:solidFill>
        </p:grpSpPr>
        <p:sp>
          <p:nvSpPr>
            <p:cNvPr id="21" name="Speech Bubble: Rectangle with Corners Rounded 20">
              <a:extLst>
                <a:ext uri="{FF2B5EF4-FFF2-40B4-BE49-F238E27FC236}">
                  <a16:creationId xmlns:a16="http://schemas.microsoft.com/office/drawing/2014/main" id="{C5ED1AD3-D649-45EA-81A3-A949399A5A96}"/>
                </a:ext>
              </a:extLst>
            </p:cNvPr>
            <p:cNvSpPr/>
            <p:nvPr/>
          </p:nvSpPr>
          <p:spPr>
            <a:xfrm>
              <a:off x="3933484" y="1816213"/>
              <a:ext cx="2439647" cy="533400"/>
            </a:xfrm>
            <a:prstGeom prst="wedgeRoundRectCallout">
              <a:avLst>
                <a:gd name="adj1" fmla="val 55645"/>
                <a:gd name="adj2" fmla="val -40230"/>
                <a:gd name="adj3" fmla="val 16667"/>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Here you go again… </a:t>
              </a:r>
            </a:p>
          </p:txBody>
        </p:sp>
        <p:pic>
          <p:nvPicPr>
            <p:cNvPr id="22" name="Graphic 21" descr="Paperclip">
              <a:extLst>
                <a:ext uri="{FF2B5EF4-FFF2-40B4-BE49-F238E27FC236}">
                  <a16:creationId xmlns:a16="http://schemas.microsoft.com/office/drawing/2014/main" id="{BE612990-C4B9-46E5-8EE8-F95FA5F877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2832" y="1887763"/>
              <a:ext cx="390299" cy="390299"/>
            </a:xfrm>
            <a:prstGeom prst="rect">
              <a:avLst/>
            </a:prstGeom>
          </p:spPr>
        </p:pic>
      </p:grpSp>
      <p:sp>
        <p:nvSpPr>
          <p:cNvPr id="19" name="Speech Bubble: Rectangle with Corners Rounded 18">
            <a:extLst>
              <a:ext uri="{FF2B5EF4-FFF2-40B4-BE49-F238E27FC236}">
                <a16:creationId xmlns:a16="http://schemas.microsoft.com/office/drawing/2014/main" id="{2D02CA88-EE84-4D3A-87A4-EB9B31D18B27}"/>
              </a:ext>
            </a:extLst>
          </p:cNvPr>
          <p:cNvSpPr/>
          <p:nvPr/>
        </p:nvSpPr>
        <p:spPr>
          <a:xfrm>
            <a:off x="2941637" y="4850264"/>
            <a:ext cx="3440678" cy="475798"/>
          </a:xfrm>
          <a:prstGeom prst="wedgeRoundRectCallout">
            <a:avLst>
              <a:gd name="adj1" fmla="val 55645"/>
              <a:gd name="adj2" fmla="val -40230"/>
              <a:gd name="adj3" fmla="val 16667"/>
            </a:avLst>
          </a:prstGeom>
          <a:solidFill>
            <a:srgbClr val="8591A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bg2"/>
                </a:solidFill>
              </a:rPr>
              <a:t>Do you mean sold products?</a:t>
            </a:r>
          </a:p>
        </p:txBody>
      </p:sp>
      <p:sp>
        <p:nvSpPr>
          <p:cNvPr id="23" name="Speech Bubble: Rectangle with Corners Rounded 22">
            <a:extLst>
              <a:ext uri="{FF2B5EF4-FFF2-40B4-BE49-F238E27FC236}">
                <a16:creationId xmlns:a16="http://schemas.microsoft.com/office/drawing/2014/main" id="{250B1ECC-A799-4369-8B9F-CC82A63065CD}"/>
              </a:ext>
            </a:extLst>
          </p:cNvPr>
          <p:cNvSpPr/>
          <p:nvPr/>
        </p:nvSpPr>
        <p:spPr>
          <a:xfrm>
            <a:off x="655637" y="6113578"/>
            <a:ext cx="2971800" cy="475798"/>
          </a:xfrm>
          <a:prstGeom prst="wedgeRoundRectCallout">
            <a:avLst>
              <a:gd name="adj1" fmla="val -55554"/>
              <a:gd name="adj2" fmla="val -46813"/>
              <a:gd name="adj3" fmla="val 16667"/>
            </a:avLst>
          </a:prstGeom>
          <a:solidFill>
            <a:schemeClr val="bg1">
              <a:lumMod val="5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bg2"/>
                </a:solidFill>
              </a:rPr>
              <a:t>You are a Rockstar! Thanks. </a:t>
            </a:r>
          </a:p>
        </p:txBody>
      </p:sp>
      <p:grpSp>
        <p:nvGrpSpPr>
          <p:cNvPr id="38" name="Group 37">
            <a:extLst>
              <a:ext uri="{FF2B5EF4-FFF2-40B4-BE49-F238E27FC236}">
                <a16:creationId xmlns:a16="http://schemas.microsoft.com/office/drawing/2014/main" id="{B157290E-9E1F-4C19-A5C0-6EC952ED56EF}"/>
              </a:ext>
              <a:ext uri="{C183D7F6-B498-43B3-948B-1728B52AA6E4}">
                <adec:decorative xmlns:adec="http://schemas.microsoft.com/office/drawing/2017/decorative" val="1"/>
              </a:ext>
            </a:extLst>
          </p:cNvPr>
          <p:cNvGrpSpPr/>
          <p:nvPr/>
        </p:nvGrpSpPr>
        <p:grpSpPr>
          <a:xfrm>
            <a:off x="10800895" y="1887763"/>
            <a:ext cx="914400" cy="914400"/>
            <a:chOff x="9952037" y="1737563"/>
            <a:chExt cx="914400" cy="914400"/>
          </a:xfrm>
        </p:grpSpPr>
        <p:pic>
          <p:nvPicPr>
            <p:cNvPr id="39" name="Picture 38" descr="A picture containing clock&#10;&#10;Description automatically generated">
              <a:extLst>
                <a:ext uri="{FF2B5EF4-FFF2-40B4-BE49-F238E27FC236}">
                  <a16:creationId xmlns:a16="http://schemas.microsoft.com/office/drawing/2014/main" id="{ACA94141-5702-453D-8821-5E6FA7F25C10}"/>
                </a:ext>
              </a:extLst>
            </p:cNvPr>
            <p:cNvPicPr>
              <a:picLocks noChangeAspect="1"/>
            </p:cNvPicPr>
            <p:nvPr/>
          </p:nvPicPr>
          <p:blipFill>
            <a:blip r:embed="rId8"/>
            <a:stretch>
              <a:fillRect/>
            </a:stretch>
          </p:blipFill>
          <p:spPr>
            <a:xfrm>
              <a:off x="9952037" y="1737563"/>
              <a:ext cx="914400" cy="914400"/>
            </a:xfrm>
            <a:prstGeom prst="rect">
              <a:avLst/>
            </a:prstGeom>
          </p:spPr>
        </p:pic>
        <p:sp>
          <p:nvSpPr>
            <p:cNvPr id="40" name="Oval 39">
              <a:extLst>
                <a:ext uri="{FF2B5EF4-FFF2-40B4-BE49-F238E27FC236}">
                  <a16:creationId xmlns:a16="http://schemas.microsoft.com/office/drawing/2014/main" id="{071C5158-D851-4A3A-BCF5-557C0BA1EE35}"/>
                </a:ext>
              </a:extLst>
            </p:cNvPr>
            <p:cNvSpPr/>
            <p:nvPr/>
          </p:nvSpPr>
          <p:spPr>
            <a:xfrm>
              <a:off x="10637837" y="1887763"/>
              <a:ext cx="228600" cy="237899"/>
            </a:xfrm>
            <a:prstGeom prst="ellipse">
              <a:avLst/>
            </a:prstGeom>
            <a:solidFill>
              <a:srgbClr val="0E7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3</a:t>
              </a:r>
            </a:p>
          </p:txBody>
        </p:sp>
      </p:grpSp>
    </p:spTree>
    <p:extLst>
      <p:ext uri="{BB962C8B-B14F-4D97-AF65-F5344CB8AC3E}">
        <p14:creationId xmlns:p14="http://schemas.microsoft.com/office/powerpoint/2010/main" val="53497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randombar(horizontal)">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ng SQL scripts">
            <a:extLst>
              <a:ext uri="{FF2B5EF4-FFF2-40B4-BE49-F238E27FC236}">
                <a16:creationId xmlns:a16="http://schemas.microsoft.com/office/drawing/2014/main" id="{0401C02B-A960-4DB6-B527-2B136DAF643B}"/>
              </a:ext>
            </a:extLst>
          </p:cNvPr>
          <p:cNvPicPr>
            <a:picLocks noChangeAspect="1"/>
          </p:cNvPicPr>
          <p:nvPr/>
        </p:nvPicPr>
        <p:blipFill>
          <a:blip r:embed="rId3"/>
          <a:stretch>
            <a:fillRect/>
          </a:stretch>
        </p:blipFill>
        <p:spPr>
          <a:xfrm>
            <a:off x="33337" y="-1"/>
            <a:ext cx="4158036" cy="6994525"/>
          </a:xfrm>
          <a:prstGeom prst="rect">
            <a:avLst/>
          </a:prstGeom>
        </p:spPr>
      </p:pic>
      <p:pic>
        <p:nvPicPr>
          <p:cNvPr id="3" name="Picture 2" descr="Long SQL scripts">
            <a:extLst>
              <a:ext uri="{FF2B5EF4-FFF2-40B4-BE49-F238E27FC236}">
                <a16:creationId xmlns:a16="http://schemas.microsoft.com/office/drawing/2014/main" id="{DBB9DBE3-9F87-47B7-842E-3D5AC2701A42}"/>
              </a:ext>
            </a:extLst>
          </p:cNvPr>
          <p:cNvPicPr>
            <a:picLocks noChangeAspect="1"/>
          </p:cNvPicPr>
          <p:nvPr/>
        </p:nvPicPr>
        <p:blipFill>
          <a:blip r:embed="rId4"/>
          <a:stretch>
            <a:fillRect/>
          </a:stretch>
        </p:blipFill>
        <p:spPr>
          <a:xfrm>
            <a:off x="4465637" y="-84138"/>
            <a:ext cx="6954220" cy="5944430"/>
          </a:xfrm>
          <a:prstGeom prst="rect">
            <a:avLst/>
          </a:prstGeom>
        </p:spPr>
      </p:pic>
      <p:sp>
        <p:nvSpPr>
          <p:cNvPr id="4" name="TextBox 3">
            <a:extLst>
              <a:ext uri="{FF2B5EF4-FFF2-40B4-BE49-F238E27FC236}">
                <a16:creationId xmlns:a16="http://schemas.microsoft.com/office/drawing/2014/main" id="{A179FE70-E0DC-4FA9-9BF4-4BD29AC6BF9E}"/>
              </a:ext>
            </a:extLst>
          </p:cNvPr>
          <p:cNvSpPr txBox="1"/>
          <p:nvPr/>
        </p:nvSpPr>
        <p:spPr>
          <a:xfrm>
            <a:off x="3836391" y="6278700"/>
            <a:ext cx="8600084" cy="707886"/>
          </a:xfrm>
          <a:prstGeom prst="rect">
            <a:avLst/>
          </a:prstGeom>
          <a:solidFill>
            <a:srgbClr val="091642"/>
          </a:solidFill>
        </p:spPr>
        <p:txBody>
          <a:bodyPr wrap="square" rtlCol="0">
            <a:spAutoFit/>
          </a:bodyPr>
          <a:lstStyle/>
          <a:p>
            <a:r>
              <a:rPr lang="en-US" sz="4000" dirty="0">
                <a:solidFill>
                  <a:schemeClr val="bg2"/>
                </a:solidFill>
                <a:latin typeface="+mj-lt"/>
              </a:rPr>
              <a:t>My dirty little scripts in the closet …. </a:t>
            </a:r>
          </a:p>
        </p:txBody>
      </p:sp>
    </p:spTree>
    <p:extLst>
      <p:ext uri="{BB962C8B-B14F-4D97-AF65-F5344CB8AC3E}">
        <p14:creationId xmlns:p14="http://schemas.microsoft.com/office/powerpoint/2010/main" val="2880784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4244A5-862D-48D3-823F-08488D82E77A}"/>
              </a:ext>
              <a:ext uri="{C183D7F6-B498-43B3-948B-1728B52AA6E4}">
                <adec:decorative xmlns:adec="http://schemas.microsoft.com/office/drawing/2017/decorative" val="1"/>
              </a:ext>
            </a:extLst>
          </p:cNvPr>
          <p:cNvPicPr>
            <a:picLocks noChangeAspect="1"/>
          </p:cNvPicPr>
          <p:nvPr/>
        </p:nvPicPr>
        <p:blipFill rotWithShape="1">
          <a:blip r:embed="rId2"/>
          <a:srcRect t="-1" b="15707"/>
          <a:stretch/>
        </p:blipFill>
        <p:spPr>
          <a:xfrm>
            <a:off x="-1" y="0"/>
            <a:ext cx="12436475" cy="6994526"/>
          </a:xfrm>
          <a:prstGeom prst="rect">
            <a:avLst/>
          </a:prstGeom>
          <a:noFill/>
        </p:spPr>
      </p:pic>
      <p:sp>
        <p:nvSpPr>
          <p:cNvPr id="3" name="TextBox 2">
            <a:extLst>
              <a:ext uri="{FF2B5EF4-FFF2-40B4-BE49-F238E27FC236}">
                <a16:creationId xmlns:a16="http://schemas.microsoft.com/office/drawing/2014/main" id="{2126212C-92BD-4A26-B3F5-3A2E053CCCB7}"/>
              </a:ext>
            </a:extLst>
          </p:cNvPr>
          <p:cNvSpPr txBox="1"/>
          <p:nvPr/>
        </p:nvSpPr>
        <p:spPr>
          <a:xfrm>
            <a:off x="3956" y="22769"/>
            <a:ext cx="12538881" cy="1569660"/>
          </a:xfrm>
          <a:prstGeom prst="rect">
            <a:avLst/>
          </a:prstGeom>
          <a:solidFill>
            <a:srgbClr val="FFFFFF">
              <a:alpha val="54118"/>
            </a:srgbClr>
          </a:solidFill>
        </p:spPr>
        <p:txBody>
          <a:bodyPr wrap="square" rtlCol="0">
            <a:spAutoFit/>
          </a:bodyPr>
          <a:lstStyle/>
          <a:p>
            <a:r>
              <a:rPr lang="en-US" sz="9600" spc="-150" dirty="0">
                <a:latin typeface="Elephant" panose="02020904090505020303" pitchFamily="18" charset="0"/>
              </a:rPr>
              <a:t>Many days later … </a:t>
            </a:r>
          </a:p>
        </p:txBody>
      </p:sp>
    </p:spTree>
    <p:extLst>
      <p:ext uri="{BB962C8B-B14F-4D97-AF65-F5344CB8AC3E}">
        <p14:creationId xmlns:p14="http://schemas.microsoft.com/office/powerpoint/2010/main" val="973673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eech Bubble: Rectangle with Corners Rounded 8">
            <a:extLst>
              <a:ext uri="{FF2B5EF4-FFF2-40B4-BE49-F238E27FC236}">
                <a16:creationId xmlns:a16="http://schemas.microsoft.com/office/drawing/2014/main" id="{D443915D-8247-4EA2-B57D-FEDAB59802A2}"/>
              </a:ext>
            </a:extLst>
          </p:cNvPr>
          <p:cNvSpPr/>
          <p:nvPr/>
        </p:nvSpPr>
        <p:spPr>
          <a:xfrm>
            <a:off x="3637867" y="2554967"/>
            <a:ext cx="2744447" cy="475798"/>
          </a:xfrm>
          <a:prstGeom prst="wedgeRoundRectCallout">
            <a:avLst>
              <a:gd name="adj1" fmla="val 55645"/>
              <a:gd name="adj2" fmla="val -40230"/>
              <a:gd name="adj3" fmla="val 16667"/>
            </a:avLst>
          </a:prstGeom>
          <a:solidFill>
            <a:srgbClr val="8591A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bg2"/>
                </a:solidFill>
              </a:rPr>
              <a:t>Oh.. That list! Yea </a:t>
            </a:r>
            <a:r>
              <a:rPr lang="en-US" dirty="0" err="1">
                <a:solidFill>
                  <a:schemeClr val="bg2"/>
                </a:solidFill>
              </a:rPr>
              <a:t>yea</a:t>
            </a:r>
            <a:r>
              <a:rPr lang="en-US" dirty="0">
                <a:solidFill>
                  <a:schemeClr val="bg2"/>
                </a:solidFill>
              </a:rPr>
              <a:t>… </a:t>
            </a:r>
          </a:p>
        </p:txBody>
      </p:sp>
      <p:sp>
        <p:nvSpPr>
          <p:cNvPr id="10" name="Speech Bubble: Rectangle with Corners Rounded 9">
            <a:extLst>
              <a:ext uri="{FF2B5EF4-FFF2-40B4-BE49-F238E27FC236}">
                <a16:creationId xmlns:a16="http://schemas.microsoft.com/office/drawing/2014/main" id="{AACC7FF3-A92F-4108-9427-DC6729767B2E}"/>
              </a:ext>
            </a:extLst>
          </p:cNvPr>
          <p:cNvSpPr/>
          <p:nvPr/>
        </p:nvSpPr>
        <p:spPr>
          <a:xfrm>
            <a:off x="4770437" y="1816213"/>
            <a:ext cx="1602694" cy="533400"/>
          </a:xfrm>
          <a:prstGeom prst="wedgeRoundRectCallout">
            <a:avLst>
              <a:gd name="adj1" fmla="val 55645"/>
              <a:gd name="adj2" fmla="val -40230"/>
              <a:gd name="adj3" fmla="val 16667"/>
            </a:avLst>
          </a:prstGeom>
          <a:solidFill>
            <a:srgbClr val="8591A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bg2"/>
                </a:solidFill>
              </a:rPr>
              <a:t>What list?</a:t>
            </a:r>
          </a:p>
        </p:txBody>
      </p:sp>
      <p:grpSp>
        <p:nvGrpSpPr>
          <p:cNvPr id="15" name="Group 14" descr="Here you go again">
            <a:extLst>
              <a:ext uri="{FF2B5EF4-FFF2-40B4-BE49-F238E27FC236}">
                <a16:creationId xmlns:a16="http://schemas.microsoft.com/office/drawing/2014/main" id="{4652C47C-5AD5-491E-9689-C82B8D613551}"/>
              </a:ext>
            </a:extLst>
          </p:cNvPr>
          <p:cNvGrpSpPr/>
          <p:nvPr/>
        </p:nvGrpSpPr>
        <p:grpSpPr>
          <a:xfrm>
            <a:off x="3628684" y="3559512"/>
            <a:ext cx="2744447" cy="533400"/>
            <a:chOff x="3933484" y="1816213"/>
            <a:chExt cx="2439647" cy="533400"/>
          </a:xfrm>
          <a:solidFill>
            <a:srgbClr val="8591A1"/>
          </a:solidFill>
        </p:grpSpPr>
        <p:sp>
          <p:nvSpPr>
            <p:cNvPr id="16" name="Speech Bubble: Rectangle with Corners Rounded 15">
              <a:extLst>
                <a:ext uri="{FF2B5EF4-FFF2-40B4-BE49-F238E27FC236}">
                  <a16:creationId xmlns:a16="http://schemas.microsoft.com/office/drawing/2014/main" id="{3E8F4730-5D68-47FE-B778-860B27B76189}"/>
                </a:ext>
              </a:extLst>
            </p:cNvPr>
            <p:cNvSpPr/>
            <p:nvPr/>
          </p:nvSpPr>
          <p:spPr>
            <a:xfrm>
              <a:off x="3933484" y="1816213"/>
              <a:ext cx="2439647" cy="533400"/>
            </a:xfrm>
            <a:prstGeom prst="wedgeRoundRectCallout">
              <a:avLst>
                <a:gd name="adj1" fmla="val 55645"/>
                <a:gd name="adj2" fmla="val -40230"/>
                <a:gd name="adj3" fmla="val 16667"/>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Here you go again… </a:t>
              </a:r>
            </a:p>
          </p:txBody>
        </p:sp>
        <p:pic>
          <p:nvPicPr>
            <p:cNvPr id="17" name="Graphic 16" descr="Paperclip">
              <a:extLst>
                <a:ext uri="{FF2B5EF4-FFF2-40B4-BE49-F238E27FC236}">
                  <a16:creationId xmlns:a16="http://schemas.microsoft.com/office/drawing/2014/main" id="{33033C5F-4FE9-4D72-8EC1-61276BF5C0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2832" y="1887763"/>
              <a:ext cx="390299" cy="390299"/>
            </a:xfrm>
            <a:prstGeom prst="rect">
              <a:avLst/>
            </a:prstGeom>
          </p:spPr>
        </p:pic>
      </p:grpSp>
      <p:sp>
        <p:nvSpPr>
          <p:cNvPr id="4" name="Speech Bubble: Rectangle with Corners Rounded 3">
            <a:extLst>
              <a:ext uri="{FF2B5EF4-FFF2-40B4-BE49-F238E27FC236}">
                <a16:creationId xmlns:a16="http://schemas.microsoft.com/office/drawing/2014/main" id="{E5D39378-9577-44F0-A97E-A0337E5C0AD6}"/>
              </a:ext>
            </a:extLst>
          </p:cNvPr>
          <p:cNvSpPr/>
          <p:nvPr/>
        </p:nvSpPr>
        <p:spPr>
          <a:xfrm>
            <a:off x="731837" y="525462"/>
            <a:ext cx="4800600" cy="1069298"/>
          </a:xfrm>
          <a:prstGeom prst="wedgeRoundRectCallout">
            <a:avLst>
              <a:gd name="adj1" fmla="val -55554"/>
              <a:gd name="adj2" fmla="val -46813"/>
              <a:gd name="adj3" fmla="val 16667"/>
            </a:avLst>
          </a:prstGeom>
          <a:solidFill>
            <a:schemeClr val="bg1">
              <a:lumMod val="5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bg2"/>
                </a:solidFill>
              </a:rPr>
              <a:t>You know that list that you sent me last time about that fast manufacturer… Can refresh it, please?</a:t>
            </a:r>
          </a:p>
        </p:txBody>
      </p:sp>
      <p:sp>
        <p:nvSpPr>
          <p:cNvPr id="36" name="Speech Bubble: Rectangle with Corners Rounded 35">
            <a:extLst>
              <a:ext uri="{FF2B5EF4-FFF2-40B4-BE49-F238E27FC236}">
                <a16:creationId xmlns:a16="http://schemas.microsoft.com/office/drawing/2014/main" id="{E0AABD63-F725-48AD-B062-8A2B1B7A15A5}"/>
              </a:ext>
            </a:extLst>
          </p:cNvPr>
          <p:cNvSpPr/>
          <p:nvPr/>
        </p:nvSpPr>
        <p:spPr>
          <a:xfrm>
            <a:off x="655637" y="4240664"/>
            <a:ext cx="4495800" cy="1069298"/>
          </a:xfrm>
          <a:prstGeom prst="wedgeRoundRectCallout">
            <a:avLst>
              <a:gd name="adj1" fmla="val -55554"/>
              <a:gd name="adj2" fmla="val -46813"/>
              <a:gd name="adj3" fmla="val 16667"/>
            </a:avLst>
          </a:prstGeom>
          <a:solidFill>
            <a:schemeClr val="bg1">
              <a:lumMod val="5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bg2"/>
                </a:solidFill>
              </a:rPr>
              <a:t>I want to compare what the result back then and what it is now; if we have had any changes… </a:t>
            </a:r>
          </a:p>
        </p:txBody>
      </p:sp>
      <p:sp>
        <p:nvSpPr>
          <p:cNvPr id="2" name="Rectangle 1">
            <a:extLst>
              <a:ext uri="{FF2B5EF4-FFF2-40B4-BE49-F238E27FC236}">
                <a16:creationId xmlns:a16="http://schemas.microsoft.com/office/drawing/2014/main" id="{BE328691-B7FB-4681-B834-B7BD3D2700A9}"/>
              </a:ext>
            </a:extLst>
          </p:cNvPr>
          <p:cNvSpPr/>
          <p:nvPr/>
        </p:nvSpPr>
        <p:spPr>
          <a:xfrm>
            <a:off x="7208837" y="1594760"/>
            <a:ext cx="3886200" cy="1681049"/>
          </a:xfrm>
          <a:prstGeom prst="rect">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latin typeface="Impact" panose="020B0806030902050204" pitchFamily="34" charset="0"/>
              </a:rPr>
              <a:t>PANIC</a:t>
            </a:r>
          </a:p>
        </p:txBody>
      </p:sp>
      <p:sp>
        <p:nvSpPr>
          <p:cNvPr id="24" name="Rectangle 23">
            <a:extLst>
              <a:ext uri="{FF2B5EF4-FFF2-40B4-BE49-F238E27FC236}">
                <a16:creationId xmlns:a16="http://schemas.microsoft.com/office/drawing/2014/main" id="{41BEF4B9-B0EE-45E9-A86B-EB3ACF47D317}"/>
              </a:ext>
            </a:extLst>
          </p:cNvPr>
          <p:cNvSpPr/>
          <p:nvPr/>
        </p:nvSpPr>
        <p:spPr>
          <a:xfrm>
            <a:off x="7864475" y="3497262"/>
            <a:ext cx="3886200" cy="168104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latin typeface="Impact" panose="020B0806030902050204" pitchFamily="34" charset="0"/>
              </a:rPr>
              <a:t>PANIC</a:t>
            </a:r>
          </a:p>
        </p:txBody>
      </p:sp>
      <p:sp>
        <p:nvSpPr>
          <p:cNvPr id="27" name="Speech Bubble: Rectangle with Corners Rounded 26">
            <a:extLst>
              <a:ext uri="{FF2B5EF4-FFF2-40B4-BE49-F238E27FC236}">
                <a16:creationId xmlns:a16="http://schemas.microsoft.com/office/drawing/2014/main" id="{AE7B1A46-E364-4B3F-975E-CE14F08D8912}"/>
              </a:ext>
            </a:extLst>
          </p:cNvPr>
          <p:cNvSpPr/>
          <p:nvPr/>
        </p:nvSpPr>
        <p:spPr>
          <a:xfrm>
            <a:off x="625474" y="5447277"/>
            <a:ext cx="4495800" cy="793185"/>
          </a:xfrm>
          <a:prstGeom prst="wedgeRoundRectCallout">
            <a:avLst>
              <a:gd name="adj1" fmla="val -55554"/>
              <a:gd name="adj2" fmla="val -46813"/>
              <a:gd name="adj3" fmla="val 16667"/>
            </a:avLst>
          </a:prstGeom>
          <a:solidFill>
            <a:schemeClr val="bg1">
              <a:lumMod val="5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bg2"/>
                </a:solidFill>
              </a:rPr>
              <a:t>Was the logic the same as what you did last time? </a:t>
            </a:r>
          </a:p>
        </p:txBody>
      </p:sp>
      <p:sp>
        <p:nvSpPr>
          <p:cNvPr id="35" name="Speech Bubble: Rectangle with Corners Rounded 34">
            <a:extLst>
              <a:ext uri="{FF2B5EF4-FFF2-40B4-BE49-F238E27FC236}">
                <a16:creationId xmlns:a16="http://schemas.microsoft.com/office/drawing/2014/main" id="{F9367592-7716-4680-83EB-652215DBAC28}"/>
              </a:ext>
            </a:extLst>
          </p:cNvPr>
          <p:cNvSpPr/>
          <p:nvPr/>
        </p:nvSpPr>
        <p:spPr>
          <a:xfrm>
            <a:off x="625474" y="6377777"/>
            <a:ext cx="4495800" cy="538676"/>
          </a:xfrm>
          <a:prstGeom prst="wedgeRoundRectCallout">
            <a:avLst>
              <a:gd name="adj1" fmla="val -55554"/>
              <a:gd name="adj2" fmla="val -46813"/>
              <a:gd name="adj3" fmla="val 16667"/>
            </a:avLst>
          </a:prstGeom>
          <a:solidFill>
            <a:schemeClr val="bg1">
              <a:lumMod val="5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bg2"/>
                </a:solidFill>
              </a:rPr>
              <a:t>Hello?</a:t>
            </a:r>
          </a:p>
        </p:txBody>
      </p:sp>
      <p:sp>
        <p:nvSpPr>
          <p:cNvPr id="38" name="Rectangle 37">
            <a:extLst>
              <a:ext uri="{FF2B5EF4-FFF2-40B4-BE49-F238E27FC236}">
                <a16:creationId xmlns:a16="http://schemas.microsoft.com/office/drawing/2014/main" id="{26F0D47C-39FD-4AFC-A85B-FFE342C35BE1}"/>
              </a:ext>
            </a:extLst>
          </p:cNvPr>
          <p:cNvSpPr/>
          <p:nvPr/>
        </p:nvSpPr>
        <p:spPr>
          <a:xfrm>
            <a:off x="7208837" y="5326654"/>
            <a:ext cx="1676400" cy="79318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latin typeface="Impact" panose="020B0806030902050204" pitchFamily="34" charset="0"/>
              </a:rPr>
              <a:t>PANIC</a:t>
            </a:r>
          </a:p>
        </p:txBody>
      </p:sp>
      <p:sp>
        <p:nvSpPr>
          <p:cNvPr id="39" name="Rectangle 38">
            <a:extLst>
              <a:ext uri="{FF2B5EF4-FFF2-40B4-BE49-F238E27FC236}">
                <a16:creationId xmlns:a16="http://schemas.microsoft.com/office/drawing/2014/main" id="{842CE88A-5028-47C1-947A-2199C8A58385}"/>
              </a:ext>
            </a:extLst>
          </p:cNvPr>
          <p:cNvSpPr/>
          <p:nvPr/>
        </p:nvSpPr>
        <p:spPr>
          <a:xfrm>
            <a:off x="9121774" y="5981184"/>
            <a:ext cx="1676400" cy="79318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latin typeface="Impact" panose="020B0806030902050204" pitchFamily="34" charset="0"/>
              </a:rPr>
              <a:t>PANIC</a:t>
            </a:r>
          </a:p>
        </p:txBody>
      </p:sp>
      <p:sp>
        <p:nvSpPr>
          <p:cNvPr id="40" name="Rectangle 39">
            <a:extLst>
              <a:ext uri="{FF2B5EF4-FFF2-40B4-BE49-F238E27FC236}">
                <a16:creationId xmlns:a16="http://schemas.microsoft.com/office/drawing/2014/main" id="{A039818F-1F8B-45F6-A72D-29889A8866F9}"/>
              </a:ext>
            </a:extLst>
          </p:cNvPr>
          <p:cNvSpPr/>
          <p:nvPr/>
        </p:nvSpPr>
        <p:spPr>
          <a:xfrm>
            <a:off x="10912475" y="6250522"/>
            <a:ext cx="1676400" cy="79318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latin typeface="Impact" panose="020B0806030902050204" pitchFamily="34" charset="0"/>
              </a:rPr>
              <a:t>PANIC</a:t>
            </a:r>
          </a:p>
        </p:txBody>
      </p:sp>
      <p:sp>
        <p:nvSpPr>
          <p:cNvPr id="41" name="Rectangle 40">
            <a:extLst>
              <a:ext uri="{FF2B5EF4-FFF2-40B4-BE49-F238E27FC236}">
                <a16:creationId xmlns:a16="http://schemas.microsoft.com/office/drawing/2014/main" id="{C555DD37-FF2F-4FA1-9A60-1FE827811543}"/>
              </a:ext>
            </a:extLst>
          </p:cNvPr>
          <p:cNvSpPr/>
          <p:nvPr/>
        </p:nvSpPr>
        <p:spPr>
          <a:xfrm>
            <a:off x="10831511" y="5252830"/>
            <a:ext cx="1676400" cy="79318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latin typeface="Impact" panose="020B0806030902050204" pitchFamily="34" charset="0"/>
              </a:rPr>
              <a:t>PANIC</a:t>
            </a:r>
          </a:p>
        </p:txBody>
      </p:sp>
      <p:sp>
        <p:nvSpPr>
          <p:cNvPr id="42" name="Rectangle 41">
            <a:extLst>
              <a:ext uri="{FF2B5EF4-FFF2-40B4-BE49-F238E27FC236}">
                <a16:creationId xmlns:a16="http://schemas.microsoft.com/office/drawing/2014/main" id="{8B3DEBFB-DE5D-412C-A3AC-E496BB62F46A}"/>
              </a:ext>
            </a:extLst>
          </p:cNvPr>
          <p:cNvSpPr/>
          <p:nvPr/>
        </p:nvSpPr>
        <p:spPr>
          <a:xfrm>
            <a:off x="10637837" y="1049824"/>
            <a:ext cx="1676400" cy="79318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latin typeface="Impact" panose="020B0806030902050204" pitchFamily="34" charset="0"/>
              </a:rPr>
              <a:t>PANIC</a:t>
            </a:r>
          </a:p>
        </p:txBody>
      </p:sp>
      <p:sp>
        <p:nvSpPr>
          <p:cNvPr id="43" name="Rectangle 42">
            <a:extLst>
              <a:ext uri="{FF2B5EF4-FFF2-40B4-BE49-F238E27FC236}">
                <a16:creationId xmlns:a16="http://schemas.microsoft.com/office/drawing/2014/main" id="{B9603E4A-6612-41C9-88D9-5A591959A234}"/>
              </a:ext>
            </a:extLst>
          </p:cNvPr>
          <p:cNvSpPr/>
          <p:nvPr/>
        </p:nvSpPr>
        <p:spPr>
          <a:xfrm>
            <a:off x="7700621" y="1289728"/>
            <a:ext cx="1676400" cy="79318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latin typeface="Impact" panose="020B0806030902050204" pitchFamily="34" charset="0"/>
              </a:rPr>
              <a:t>PANIC</a:t>
            </a:r>
          </a:p>
        </p:txBody>
      </p:sp>
      <p:sp>
        <p:nvSpPr>
          <p:cNvPr id="44" name="Rectangle 43">
            <a:extLst>
              <a:ext uri="{FF2B5EF4-FFF2-40B4-BE49-F238E27FC236}">
                <a16:creationId xmlns:a16="http://schemas.microsoft.com/office/drawing/2014/main" id="{A4BC0261-5C91-4989-9791-31FBDE53453A}"/>
              </a:ext>
            </a:extLst>
          </p:cNvPr>
          <p:cNvSpPr/>
          <p:nvPr/>
        </p:nvSpPr>
        <p:spPr>
          <a:xfrm>
            <a:off x="9807575" y="2235598"/>
            <a:ext cx="1676400" cy="79318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solidFill>
                <a:latin typeface="Impact" panose="020B0806030902050204" pitchFamily="34" charset="0"/>
              </a:rPr>
              <a:t>PANIC</a:t>
            </a:r>
          </a:p>
        </p:txBody>
      </p:sp>
    </p:spTree>
    <p:extLst>
      <p:ext uri="{BB962C8B-B14F-4D97-AF65-F5344CB8AC3E}">
        <p14:creationId xmlns:p14="http://schemas.microsoft.com/office/powerpoint/2010/main" val="391677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750"/>
                                  </p:stCondLst>
                                  <p:childTnLst>
                                    <p:set>
                                      <p:cBhvr>
                                        <p:cTn id="12" dur="1" fill="hold">
                                          <p:stCondLst>
                                            <p:cond delay="0"/>
                                          </p:stCondLst>
                                        </p:cTn>
                                        <p:tgtEl>
                                          <p:spTgt spid="9"/>
                                        </p:tgtEl>
                                        <p:attrNameLst>
                                          <p:attrName>style.visibility</p:attrName>
                                        </p:attrNameLst>
                                      </p:cBhvr>
                                      <p:to>
                                        <p:strVal val="visible"/>
                                      </p:to>
                                    </p:set>
                                  </p:childTnLst>
                                </p:cTn>
                              </p:par>
                              <p:par>
                                <p:cTn id="13" presetID="21" presetClass="entr" presetSubtype="1" fill="hold" grpId="0" nodeType="withEffect">
                                  <p:stCondLst>
                                    <p:cond delay="75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2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1000"/>
                                  </p:stCondLst>
                                  <p:childTnLst>
                                    <p:set>
                                      <p:cBhvr>
                                        <p:cTn id="22" dur="1" fill="hold">
                                          <p:stCondLst>
                                            <p:cond delay="0"/>
                                          </p:stCondLst>
                                        </p:cTn>
                                        <p:tgtEl>
                                          <p:spTgt spid="36"/>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2000"/>
                            </p:stCondLst>
                            <p:childTnLst>
                              <p:par>
                                <p:cTn id="28" presetID="1" presetClass="entr" presetSubtype="0" fill="hold" grpId="0" nodeType="afterEffect">
                                  <p:stCondLst>
                                    <p:cond delay="1000"/>
                                  </p:stCondLst>
                                  <p:childTnLst>
                                    <p:set>
                                      <p:cBhvr>
                                        <p:cTn id="29" dur="1" fill="hold">
                                          <p:stCondLst>
                                            <p:cond delay="0"/>
                                          </p:stCondLst>
                                        </p:cTn>
                                        <p:tgtEl>
                                          <p:spTgt spid="27"/>
                                        </p:tgtEl>
                                        <p:attrNameLst>
                                          <p:attrName>style.visibility</p:attrName>
                                        </p:attrNameLst>
                                      </p:cBhvr>
                                      <p:to>
                                        <p:strVal val="visible"/>
                                      </p:to>
                                    </p:set>
                                  </p:childTnLst>
                                </p:cTn>
                              </p:par>
                            </p:childTnLst>
                          </p:cTn>
                        </p:par>
                        <p:par>
                          <p:cTn id="30" fill="hold">
                            <p:stCondLst>
                              <p:cond delay="3000"/>
                            </p:stCondLst>
                            <p:childTnLst>
                              <p:par>
                                <p:cTn id="31" presetID="1" presetClass="entr" presetSubtype="0" fill="hold" grpId="0" nodeType="afterEffect">
                                  <p:stCondLst>
                                    <p:cond delay="100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4" grpId="0" animBg="1"/>
      <p:bldP spid="36" grpId="0" animBg="1"/>
      <p:bldP spid="2" grpId="0" animBg="1"/>
      <p:bldP spid="24" grpId="0" animBg="1"/>
      <p:bldP spid="27" grpId="0" animBg="1"/>
      <p:bldP spid="35" grpId="0" animBg="1"/>
      <p:bldP spid="38" grpId="0" animBg="1"/>
      <p:bldP spid="39" grpId="0" animBg="1"/>
      <p:bldP spid="40" grpId="0" animBg="1"/>
      <p:bldP spid="41" grpId="0" animBg="1"/>
      <p:bldP spid="42" grpId="0" animBg="1"/>
      <p:bldP spid="43" grpId="0" animBg="1"/>
      <p:bldP spid="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EE3F9D-71AF-4734-A93E-F63D9F766790}"/>
              </a:ext>
            </a:extLst>
          </p:cNvPr>
          <p:cNvSpPr txBox="1"/>
          <p:nvPr/>
        </p:nvSpPr>
        <p:spPr>
          <a:xfrm>
            <a:off x="3170237" y="1668462"/>
            <a:ext cx="3733800" cy="461665"/>
          </a:xfrm>
          <a:prstGeom prst="rect">
            <a:avLst/>
          </a:prstGeom>
          <a:noFill/>
        </p:spPr>
        <p:txBody>
          <a:bodyPr wrap="square" rtlCol="0">
            <a:spAutoFit/>
          </a:bodyPr>
          <a:lstStyle/>
          <a:p>
            <a:pPr algn="ctr"/>
            <a:r>
              <a:rPr lang="en-US" sz="2400" dirty="0">
                <a:solidFill>
                  <a:srgbClr val="0078D7"/>
                </a:solidFill>
                <a:latin typeface="Segoe UI Black" panose="020B0A02040204020203" pitchFamily="34" charset="0"/>
                <a:ea typeface="Segoe UI Black" panose="020B0A02040204020203" pitchFamily="34" charset="0"/>
              </a:rPr>
              <a:t>what’s the problem?</a:t>
            </a:r>
          </a:p>
        </p:txBody>
      </p:sp>
      <p:pic>
        <p:nvPicPr>
          <p:cNvPr id="5" name="Picture 4" descr="Business man pulling a block from Jenga tower">
            <a:extLst>
              <a:ext uri="{FF2B5EF4-FFF2-40B4-BE49-F238E27FC236}">
                <a16:creationId xmlns:a16="http://schemas.microsoft.com/office/drawing/2014/main" id="{643E7A00-0FE0-4B42-BC7D-F29B5F326E13}"/>
              </a:ext>
            </a:extLst>
          </p:cNvPr>
          <p:cNvPicPr>
            <a:picLocks noChangeAspect="1"/>
          </p:cNvPicPr>
          <p:nvPr/>
        </p:nvPicPr>
        <p:blipFill rotWithShape="1">
          <a:blip r:embed="rId2"/>
          <a:srcRect b="15830"/>
          <a:stretch/>
        </p:blipFill>
        <p:spPr>
          <a:xfrm>
            <a:off x="3704" y="0"/>
            <a:ext cx="12436475" cy="6976872"/>
          </a:xfrm>
          <a:prstGeom prst="rect">
            <a:avLst/>
          </a:prstGeom>
        </p:spPr>
      </p:pic>
      <p:sp>
        <p:nvSpPr>
          <p:cNvPr id="6" name="TextBox 5">
            <a:extLst>
              <a:ext uri="{FF2B5EF4-FFF2-40B4-BE49-F238E27FC236}">
                <a16:creationId xmlns:a16="http://schemas.microsoft.com/office/drawing/2014/main" id="{B150216A-AD47-42EC-9F92-35BC54FBB304}"/>
              </a:ext>
            </a:extLst>
          </p:cNvPr>
          <p:cNvSpPr txBox="1"/>
          <p:nvPr/>
        </p:nvSpPr>
        <p:spPr>
          <a:xfrm>
            <a:off x="385502" y="2506662"/>
            <a:ext cx="11456727" cy="2215991"/>
          </a:xfrm>
          <a:prstGeom prst="rect">
            <a:avLst/>
          </a:prstGeom>
          <a:solidFill>
            <a:srgbClr val="FFFFFF">
              <a:alpha val="54118"/>
            </a:srgbClr>
          </a:solidFill>
        </p:spPr>
        <p:txBody>
          <a:bodyPr wrap="square" rtlCol="0">
            <a:spAutoFit/>
          </a:bodyPr>
          <a:lstStyle/>
          <a:p>
            <a:r>
              <a:rPr lang="en-US" sz="13800" spc="-150" dirty="0">
                <a:latin typeface="Freestyle Script" panose="030804020302050B0404" pitchFamily="66" charset="0"/>
              </a:rPr>
              <a:t>with your SQL scripts?</a:t>
            </a:r>
          </a:p>
        </p:txBody>
      </p:sp>
      <p:sp>
        <p:nvSpPr>
          <p:cNvPr id="7" name="Rectangle 6">
            <a:extLst>
              <a:ext uri="{FF2B5EF4-FFF2-40B4-BE49-F238E27FC236}">
                <a16:creationId xmlns:a16="http://schemas.microsoft.com/office/drawing/2014/main" id="{6D168C82-9AE9-4F17-A39A-0104E020A9F6}"/>
              </a:ext>
            </a:extLst>
          </p:cNvPr>
          <p:cNvSpPr/>
          <p:nvPr/>
        </p:nvSpPr>
        <p:spPr>
          <a:xfrm>
            <a:off x="628910" y="-12572"/>
            <a:ext cx="4408227" cy="2664411"/>
          </a:xfrm>
          <a:prstGeom prst="rect">
            <a:avLst/>
          </a:prstGeom>
          <a:noFill/>
        </p:spPr>
        <p:txBody>
          <a:bodyPr wrap="square" lIns="91440" tIns="45720" rIns="91440" bIns="45720">
            <a:prstTxWarp prst="textWave2">
              <a:avLst/>
            </a:prstTxWarp>
            <a:spAutoFit/>
          </a:bodyPr>
          <a:lstStyle/>
          <a:p>
            <a:pPr algn="ctr"/>
            <a:r>
              <a:rPr lang="en-US" sz="5400" b="1" cap="none" spc="300" dirty="0">
                <a:ln w="9525">
                  <a:solidFill>
                    <a:schemeClr val="bg1"/>
                  </a:solidFill>
                  <a:prstDash val="solid"/>
                </a:ln>
                <a:solidFill>
                  <a:schemeClr val="bg2"/>
                </a:solidFill>
                <a:effectLst>
                  <a:outerShdw blurRad="12700" dist="38100" dir="2700000" algn="tl" rotWithShape="0">
                    <a:schemeClr val="bg1">
                      <a:lumMod val="50000"/>
                    </a:schemeClr>
                  </a:outerShdw>
                </a:effectLst>
                <a:latin typeface="Impact" panose="020B0806030902050204" pitchFamily="34" charset="0"/>
              </a:rPr>
              <a:t>Jenga</a:t>
            </a:r>
            <a:endParaRPr lang="en-US" sz="5400" b="1" cap="none" spc="300" dirty="0">
              <a:ln w="9525">
                <a:solidFill>
                  <a:schemeClr val="bg1"/>
                </a:solidFill>
                <a:prstDash val="solid"/>
              </a:ln>
              <a:solidFill>
                <a:schemeClr val="bg2"/>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534780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A696E1-6956-4F39-9B63-AF230C844238}"/>
              </a:ext>
            </a:extLst>
          </p:cNvPr>
          <p:cNvSpPr txBox="1">
            <a:spLocks/>
          </p:cNvSpPr>
          <p:nvPr/>
        </p:nvSpPr>
        <p:spPr>
          <a:xfrm>
            <a:off x="503237" y="144462"/>
            <a:ext cx="5867400" cy="3048000"/>
          </a:xfrm>
          <a:prstGeom prst="rect">
            <a:avLst/>
          </a:prstGeom>
        </p:spPr>
        <p:txBody>
          <a:bodyPr/>
          <a:lst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a:lstStyle>
          <a:p>
            <a:r>
              <a:rPr lang="en-US" dirty="0">
                <a:solidFill>
                  <a:srgbClr val="0078D7"/>
                </a:solidFill>
                <a:latin typeface="Segoe UI Black" panose="020B0A02040204020203" pitchFamily="34" charset="0"/>
                <a:ea typeface="Segoe UI Black" panose="020B0A02040204020203" pitchFamily="34" charset="0"/>
              </a:rPr>
              <a:t>Lack of:</a:t>
            </a:r>
          </a:p>
          <a:p>
            <a:pPr marL="514350" indent="-514350">
              <a:buFont typeface="+mj-lt"/>
              <a:buAutoNum type="arabicPeriod"/>
            </a:pPr>
            <a:r>
              <a:rPr lang="en-US" sz="2800" dirty="0"/>
              <a:t>Reproducibility</a:t>
            </a:r>
          </a:p>
          <a:p>
            <a:pPr marL="514350" indent="-514350">
              <a:buFont typeface="+mj-lt"/>
              <a:buAutoNum type="arabicPeriod"/>
            </a:pPr>
            <a:r>
              <a:rPr lang="en-US" sz="2800" dirty="0"/>
              <a:t>Code Review</a:t>
            </a:r>
          </a:p>
          <a:p>
            <a:pPr marL="514350" indent="-514350">
              <a:buFont typeface="+mj-lt"/>
              <a:buAutoNum type="arabicPeriod"/>
            </a:pPr>
            <a:r>
              <a:rPr lang="en-US" sz="2800" dirty="0"/>
              <a:t>Auditing results / analysis</a:t>
            </a:r>
          </a:p>
          <a:p>
            <a:pPr marL="514350" indent="-514350">
              <a:buFont typeface="+mj-lt"/>
              <a:buAutoNum type="arabicPeriod"/>
            </a:pPr>
            <a:r>
              <a:rPr lang="en-US" sz="2800" dirty="0"/>
              <a:t>Context</a:t>
            </a:r>
          </a:p>
          <a:p>
            <a:pPr marL="514350" indent="-514350">
              <a:buFont typeface="+mj-lt"/>
              <a:buAutoNum type="arabicPeriod"/>
            </a:pPr>
            <a:r>
              <a:rPr lang="en-US" sz="2800" dirty="0"/>
              <a:t>Executable</a:t>
            </a:r>
          </a:p>
        </p:txBody>
      </p:sp>
      <p:sp>
        <p:nvSpPr>
          <p:cNvPr id="4" name="Subtitle 2">
            <a:extLst>
              <a:ext uri="{FF2B5EF4-FFF2-40B4-BE49-F238E27FC236}">
                <a16:creationId xmlns:a16="http://schemas.microsoft.com/office/drawing/2014/main" id="{C3A3E436-0DF2-484D-A870-DEE31DA52028}"/>
              </a:ext>
            </a:extLst>
          </p:cNvPr>
          <p:cNvSpPr txBox="1">
            <a:spLocks/>
          </p:cNvSpPr>
          <p:nvPr/>
        </p:nvSpPr>
        <p:spPr>
          <a:xfrm>
            <a:off x="6827837" y="2430462"/>
            <a:ext cx="5715000" cy="3429000"/>
          </a:xfrm>
          <a:prstGeom prst="rect">
            <a:avLst/>
          </a:prstGeom>
        </p:spPr>
        <p:txBody>
          <a:bodyPr/>
          <a:lst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a:lstStyle>
          <a:p>
            <a:r>
              <a:rPr lang="en-US" dirty="0">
                <a:solidFill>
                  <a:srgbClr val="0078D7"/>
                </a:solidFill>
                <a:latin typeface="Segoe UI Black" panose="020B0A02040204020203" pitchFamily="34" charset="0"/>
                <a:ea typeface="Segoe UI Black" panose="020B0A02040204020203" pitchFamily="34" charset="0"/>
              </a:rPr>
              <a:t>Must haves:</a:t>
            </a:r>
          </a:p>
          <a:p>
            <a:pPr marL="514350" indent="-514350">
              <a:buFont typeface="+mj-lt"/>
              <a:buAutoNum type="arabicPeriod"/>
            </a:pPr>
            <a:r>
              <a:rPr lang="en-US" sz="2800" dirty="0"/>
              <a:t>Code</a:t>
            </a:r>
          </a:p>
          <a:p>
            <a:pPr marL="514350" indent="-514350">
              <a:buFont typeface="+mj-lt"/>
              <a:buAutoNum type="arabicPeriod"/>
            </a:pPr>
            <a:r>
              <a:rPr lang="en-US" sz="2800" dirty="0"/>
              <a:t>Documentation</a:t>
            </a:r>
          </a:p>
          <a:p>
            <a:pPr marL="514350" indent="-514350">
              <a:buFont typeface="+mj-lt"/>
              <a:buAutoNum type="arabicPeriod"/>
            </a:pPr>
            <a:r>
              <a:rPr lang="en-US" sz="2800" dirty="0"/>
              <a:t>Results</a:t>
            </a:r>
          </a:p>
          <a:p>
            <a:pPr marL="514350" indent="-514350">
              <a:buFont typeface="+mj-lt"/>
              <a:buAutoNum type="arabicPeriod"/>
            </a:pPr>
            <a:r>
              <a:rPr lang="en-US" sz="2800" dirty="0"/>
              <a:t>Visualization</a:t>
            </a:r>
          </a:p>
          <a:p>
            <a:pPr marL="514350" indent="-514350">
              <a:buFont typeface="+mj-lt"/>
              <a:buAutoNum type="arabicPeriod"/>
            </a:pPr>
            <a:r>
              <a:rPr lang="en-US" sz="2800" dirty="0"/>
              <a:t>Analysis + Interpretation</a:t>
            </a:r>
          </a:p>
          <a:p>
            <a:pPr marL="514350" indent="-514350">
              <a:buFont typeface="+mj-lt"/>
              <a:buAutoNum type="arabicPeriod"/>
            </a:pPr>
            <a:r>
              <a:rPr lang="en-US" sz="2800" dirty="0"/>
              <a:t>Executable</a:t>
            </a:r>
          </a:p>
        </p:txBody>
      </p:sp>
      <p:grpSp>
        <p:nvGrpSpPr>
          <p:cNvPr id="5" name="Group 4" descr="arrow to represent &quot;becomes&quot;">
            <a:extLst>
              <a:ext uri="{FF2B5EF4-FFF2-40B4-BE49-F238E27FC236}">
                <a16:creationId xmlns:a16="http://schemas.microsoft.com/office/drawing/2014/main" id="{E9204438-F761-434C-923D-6DCAB434050E}"/>
              </a:ext>
            </a:extLst>
          </p:cNvPr>
          <p:cNvGrpSpPr/>
          <p:nvPr/>
        </p:nvGrpSpPr>
        <p:grpSpPr>
          <a:xfrm>
            <a:off x="5227637" y="1211262"/>
            <a:ext cx="1263362" cy="1054800"/>
            <a:chOff x="8505405" y="1104765"/>
            <a:chExt cx="1263362" cy="105480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37A079F-0A06-4BDE-B75E-02982178EF97}"/>
                    </a:ext>
                  </a:extLst>
                </p14:cNvPr>
                <p14:cNvContentPartPr/>
                <p14:nvPr/>
              </p14:nvContentPartPr>
              <p14:xfrm>
                <a:off x="8505405" y="1104765"/>
                <a:ext cx="1207800" cy="1054800"/>
              </p14:xfrm>
            </p:contentPart>
          </mc:Choice>
          <mc:Fallback xmlns="">
            <p:pic>
              <p:nvPicPr>
                <p:cNvPr id="6" name="Ink 5">
                  <a:extLst>
                    <a:ext uri="{FF2B5EF4-FFF2-40B4-BE49-F238E27FC236}">
                      <a16:creationId xmlns:a16="http://schemas.microsoft.com/office/drawing/2014/main" id="{A37A079F-0A06-4BDE-B75E-02982178EF97}"/>
                    </a:ext>
                  </a:extLst>
                </p:cNvPr>
                <p:cNvPicPr/>
                <p:nvPr/>
              </p:nvPicPr>
              <p:blipFill>
                <a:blip r:embed="rId3"/>
                <a:stretch>
                  <a:fillRect/>
                </a:stretch>
              </p:blipFill>
              <p:spPr>
                <a:xfrm>
                  <a:off x="8442405" y="1041765"/>
                  <a:ext cx="1333440" cy="1180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1F4A38A-CD19-4A8F-8E06-5D929F31346E}"/>
                    </a:ext>
                  </a:extLst>
                </p14:cNvPr>
                <p14:cNvContentPartPr/>
                <p14:nvPr/>
              </p14:nvContentPartPr>
              <p14:xfrm>
                <a:off x="9252887" y="1711365"/>
                <a:ext cx="515880" cy="448200"/>
              </p14:xfrm>
            </p:contentPart>
          </mc:Choice>
          <mc:Fallback xmlns="">
            <p:pic>
              <p:nvPicPr>
                <p:cNvPr id="7" name="Ink 6">
                  <a:extLst>
                    <a:ext uri="{FF2B5EF4-FFF2-40B4-BE49-F238E27FC236}">
                      <a16:creationId xmlns:a16="http://schemas.microsoft.com/office/drawing/2014/main" id="{71F4A38A-CD19-4A8F-8E06-5D929F31346E}"/>
                    </a:ext>
                  </a:extLst>
                </p:cNvPr>
                <p:cNvPicPr/>
                <p:nvPr/>
              </p:nvPicPr>
              <p:blipFill>
                <a:blip r:embed="rId5"/>
                <a:stretch>
                  <a:fillRect/>
                </a:stretch>
              </p:blipFill>
              <p:spPr>
                <a:xfrm>
                  <a:off x="9189887" y="1648365"/>
                  <a:ext cx="641520" cy="573840"/>
                </a:xfrm>
                <a:prstGeom prst="rect">
                  <a:avLst/>
                </a:prstGeom>
              </p:spPr>
            </p:pic>
          </mc:Fallback>
        </mc:AlternateContent>
      </p:grpSp>
    </p:spTree>
    <p:extLst>
      <p:ext uri="{BB962C8B-B14F-4D97-AF65-F5344CB8AC3E}">
        <p14:creationId xmlns:p14="http://schemas.microsoft.com/office/powerpoint/2010/main" val="391806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3BD1323F-5D19-4D5A-87A8-1BB36D991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837" y="-1"/>
            <a:ext cx="5305425" cy="69945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0DD103-D65E-4E85-9875-E2BFA2AE2C1C}"/>
              </a:ext>
            </a:extLst>
          </p:cNvPr>
          <p:cNvSpPr txBox="1"/>
          <p:nvPr/>
        </p:nvSpPr>
        <p:spPr>
          <a:xfrm>
            <a:off x="1874837" y="1973262"/>
            <a:ext cx="5915025" cy="1077218"/>
          </a:xfrm>
          <a:prstGeom prst="rect">
            <a:avLst/>
          </a:prstGeom>
          <a:noFill/>
        </p:spPr>
        <p:txBody>
          <a:bodyPr wrap="square" rtlCol="0">
            <a:spAutoFit/>
          </a:bodyPr>
          <a:lstStyle/>
          <a:p>
            <a:r>
              <a:rPr lang="en-US" sz="3200" dirty="0">
                <a:solidFill>
                  <a:schemeClr val="bg2"/>
                </a:solidFill>
                <a:latin typeface="Ink Free" panose="03080402000500000000" pitchFamily="66" charset="0"/>
              </a:rPr>
              <a:t>remember </a:t>
            </a:r>
            <a:br>
              <a:rPr lang="en-US" sz="3200" dirty="0">
                <a:solidFill>
                  <a:srgbClr val="FFFF00"/>
                </a:solidFill>
                <a:latin typeface="+mj-lt"/>
              </a:rPr>
            </a:br>
            <a:r>
              <a:rPr lang="en-US" sz="3200" dirty="0">
                <a:solidFill>
                  <a:srgbClr val="FFFF00"/>
                </a:solidFill>
                <a:latin typeface="Elephant" panose="02020904090505020303" pitchFamily="18" charset="0"/>
                <a:ea typeface="Segoe UI Black" panose="020B0A02040204020203" pitchFamily="34" charset="0"/>
              </a:rPr>
              <a:t>School Science Projects</a:t>
            </a:r>
            <a:r>
              <a:rPr lang="en-US" sz="3200" dirty="0">
                <a:solidFill>
                  <a:srgbClr val="FFFF00"/>
                </a:solidFill>
                <a:latin typeface="Elephant" panose="02020904090505020303" pitchFamily="18" charset="0"/>
              </a:rPr>
              <a:t>?</a:t>
            </a:r>
          </a:p>
        </p:txBody>
      </p:sp>
      <p:sp>
        <p:nvSpPr>
          <p:cNvPr id="5" name="TextBox 4">
            <a:extLst>
              <a:ext uri="{FF2B5EF4-FFF2-40B4-BE49-F238E27FC236}">
                <a16:creationId xmlns:a16="http://schemas.microsoft.com/office/drawing/2014/main" id="{CDE18C9E-81A5-43BF-A418-3A1E64DB520D}"/>
              </a:ext>
            </a:extLst>
          </p:cNvPr>
          <p:cNvSpPr txBox="1"/>
          <p:nvPr/>
        </p:nvSpPr>
        <p:spPr>
          <a:xfrm>
            <a:off x="0" y="6663908"/>
            <a:ext cx="12514262" cy="338554"/>
          </a:xfrm>
          <a:prstGeom prst="rect">
            <a:avLst/>
          </a:prstGeom>
          <a:solidFill>
            <a:schemeClr val="bg2"/>
          </a:solidFill>
        </p:spPr>
        <p:txBody>
          <a:bodyPr wrap="square" rtlCol="0">
            <a:spAutoFit/>
          </a:bodyPr>
          <a:lstStyle/>
          <a:p>
            <a:pPr algn="r"/>
            <a:r>
              <a:rPr lang="en-US" sz="1600" dirty="0"/>
              <a:t>Source: </a:t>
            </a:r>
            <a:r>
              <a:rPr lang="en-US" sz="1600" dirty="0">
                <a:hlinkClick r:id="rId3">
                  <a:extLst>
                    <a:ext uri="{A12FA001-AC4F-418D-AE19-62706E023703}">
                      <ahyp:hlinkClr xmlns:ahyp="http://schemas.microsoft.com/office/drawing/2018/hyperlinkcolor" val="tx"/>
                    </a:ext>
                  </a:extLst>
                </a:hlinkClick>
              </a:rPr>
              <a:t>https://feelslikehomeblog.com/2017/07/the-science-of-slime-its-way-more-than-polymers/</a:t>
            </a:r>
            <a:r>
              <a:rPr lang="en-US" sz="1600" dirty="0"/>
              <a:t> </a:t>
            </a:r>
          </a:p>
        </p:txBody>
      </p:sp>
      <p:pic>
        <p:nvPicPr>
          <p:cNvPr id="7" name="Graphic 6" descr="Flask">
            <a:extLst>
              <a:ext uri="{FF2B5EF4-FFF2-40B4-BE49-F238E27FC236}">
                <a16:creationId xmlns:a16="http://schemas.microsoft.com/office/drawing/2014/main" id="{AF762D3B-3BD5-41E8-98E8-23A3A7483C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6977" y="1744662"/>
            <a:ext cx="4619627" cy="4619627"/>
          </a:xfrm>
          <a:prstGeom prst="rect">
            <a:avLst/>
          </a:prstGeom>
        </p:spPr>
      </p:pic>
    </p:spTree>
    <p:extLst>
      <p:ext uri="{BB962C8B-B14F-4D97-AF65-F5344CB8AC3E}">
        <p14:creationId xmlns:p14="http://schemas.microsoft.com/office/powerpoint/2010/main" val="2314007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Jupyter logo">
            <a:extLst>
              <a:ext uri="{FF2B5EF4-FFF2-40B4-BE49-F238E27FC236}">
                <a16:creationId xmlns:a16="http://schemas.microsoft.com/office/drawing/2014/main" id="{67672234-7CE5-42D5-90D5-AA533E51497B}"/>
              </a:ext>
            </a:extLst>
          </p:cNvPr>
          <p:cNvPicPr>
            <a:picLocks noChangeAspect="1"/>
          </p:cNvPicPr>
          <p:nvPr/>
        </p:nvPicPr>
        <p:blipFill>
          <a:blip r:embed="rId2"/>
          <a:stretch>
            <a:fillRect/>
          </a:stretch>
        </p:blipFill>
        <p:spPr>
          <a:xfrm>
            <a:off x="8408959" y="296194"/>
            <a:ext cx="3390900" cy="1557642"/>
          </a:xfrm>
          <a:prstGeom prst="rect">
            <a:avLst/>
          </a:prstGeom>
        </p:spPr>
      </p:pic>
      <p:sp>
        <p:nvSpPr>
          <p:cNvPr id="6" name="TextBox 5">
            <a:extLst>
              <a:ext uri="{FF2B5EF4-FFF2-40B4-BE49-F238E27FC236}">
                <a16:creationId xmlns:a16="http://schemas.microsoft.com/office/drawing/2014/main" id="{E2C1E8FC-98E3-4025-BF15-E1B241CB80F7}"/>
              </a:ext>
            </a:extLst>
          </p:cNvPr>
          <p:cNvSpPr txBox="1"/>
          <p:nvPr/>
        </p:nvSpPr>
        <p:spPr>
          <a:xfrm>
            <a:off x="8126712" y="1923067"/>
            <a:ext cx="4021644" cy="923330"/>
          </a:xfrm>
          <a:prstGeom prst="rect">
            <a:avLst/>
          </a:prstGeom>
          <a:noFill/>
        </p:spPr>
        <p:txBody>
          <a:bodyPr wrap="square" rtlCol="0">
            <a:spAutoFit/>
          </a:bodyPr>
          <a:lstStyle/>
          <a:p>
            <a:r>
              <a:rPr lang="en-US" dirty="0"/>
              <a:t>Open Source, open-standards and services for interactive computing for multiple languages – formed in 2015</a:t>
            </a:r>
          </a:p>
        </p:txBody>
      </p:sp>
      <p:pic>
        <p:nvPicPr>
          <p:cNvPr id="8196" name="Picture 4" descr="Screenshot of IPython 6.x on Mac OS, showing the computation of a fourrier transform using numpy.">
            <a:extLst>
              <a:ext uri="{FF2B5EF4-FFF2-40B4-BE49-F238E27FC236}">
                <a16:creationId xmlns:a16="http://schemas.microsoft.com/office/drawing/2014/main" id="{81B0EB84-032B-4C1E-8863-A4728A563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455" y="949928"/>
            <a:ext cx="3232151" cy="21678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E103C31-F0EB-42C5-9582-B1ACF493E563}"/>
              </a:ext>
            </a:extLst>
          </p:cNvPr>
          <p:cNvSpPr txBox="1"/>
          <p:nvPr/>
        </p:nvSpPr>
        <p:spPr>
          <a:xfrm>
            <a:off x="905144" y="3117816"/>
            <a:ext cx="3390900" cy="646331"/>
          </a:xfrm>
          <a:prstGeom prst="rect">
            <a:avLst/>
          </a:prstGeom>
          <a:noFill/>
        </p:spPr>
        <p:txBody>
          <a:bodyPr wrap="square" rtlCol="0">
            <a:spAutoFit/>
          </a:bodyPr>
          <a:lstStyle/>
          <a:p>
            <a:r>
              <a:rPr lang="en-US" dirty="0"/>
              <a:t>Command shell for interactive computing – since 2001</a:t>
            </a:r>
          </a:p>
        </p:txBody>
      </p:sp>
      <p:pic>
        <p:nvPicPr>
          <p:cNvPr id="8198" name="Picture 6" descr="IPython interactive computing">
            <a:extLst>
              <a:ext uri="{FF2B5EF4-FFF2-40B4-BE49-F238E27FC236}">
                <a16:creationId xmlns:a16="http://schemas.microsoft.com/office/drawing/2014/main" id="{75395B2C-3F67-42FD-A123-2116BBFB0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455" y="533478"/>
            <a:ext cx="3232151" cy="41645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92AC35AD-1AF4-4C1B-AF88-9D4A90561ACC}"/>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9249" y="3084584"/>
            <a:ext cx="323166" cy="3693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7568C0B-0C44-4D28-A90B-8AFC667D1E13}"/>
              </a:ext>
            </a:extLst>
          </p:cNvPr>
          <p:cNvSpPr txBox="1"/>
          <p:nvPr/>
        </p:nvSpPr>
        <p:spPr>
          <a:xfrm>
            <a:off x="10262920" y="3074664"/>
            <a:ext cx="2362200" cy="369332"/>
          </a:xfrm>
          <a:prstGeom prst="rect">
            <a:avLst/>
          </a:prstGeom>
          <a:noFill/>
        </p:spPr>
        <p:txBody>
          <a:bodyPr wrap="square" rtlCol="0">
            <a:spAutoFit/>
          </a:bodyPr>
          <a:lstStyle/>
          <a:p>
            <a:r>
              <a:rPr lang="en-US" dirty="0"/>
              <a:t>Azure Databricks</a:t>
            </a:r>
          </a:p>
        </p:txBody>
      </p:sp>
      <p:grpSp>
        <p:nvGrpSpPr>
          <p:cNvPr id="18" name="notebook" descr="notebook">
            <a:extLst>
              <a:ext uri="{FF2B5EF4-FFF2-40B4-BE49-F238E27FC236}">
                <a16:creationId xmlns:a16="http://schemas.microsoft.com/office/drawing/2014/main" id="{90269DD9-FF90-4B6D-8E38-B901B6862C9F}"/>
              </a:ext>
            </a:extLst>
          </p:cNvPr>
          <p:cNvGrpSpPr/>
          <p:nvPr/>
        </p:nvGrpSpPr>
        <p:grpSpPr>
          <a:xfrm>
            <a:off x="9891643" y="3728766"/>
            <a:ext cx="323166" cy="369333"/>
            <a:chOff x="8304114" y="3999143"/>
            <a:chExt cx="344586" cy="344584"/>
          </a:xfrm>
        </p:grpSpPr>
        <p:sp>
          <p:nvSpPr>
            <p:cNvPr id="19" name="Freeform: Shape 18">
              <a:extLst>
                <a:ext uri="{FF2B5EF4-FFF2-40B4-BE49-F238E27FC236}">
                  <a16:creationId xmlns:a16="http://schemas.microsoft.com/office/drawing/2014/main" id="{EC018104-1F48-432E-8A86-31DBC0F58D38}"/>
                </a:ext>
              </a:extLst>
            </p:cNvPr>
            <p:cNvSpPr/>
            <p:nvPr/>
          </p:nvSpPr>
          <p:spPr>
            <a:xfrm>
              <a:off x="8575056" y="4001526"/>
              <a:ext cx="35524" cy="341032"/>
            </a:xfrm>
            <a:custGeom>
              <a:avLst/>
              <a:gdLst>
                <a:gd name="connsiteX0" fmla="*/ 989 w 35524"/>
                <a:gd name="connsiteY0" fmla="*/ 991 h 341031"/>
                <a:gd name="connsiteX1" fmla="*/ 18960 w 35524"/>
                <a:gd name="connsiteY1" fmla="*/ 19346 h 341031"/>
                <a:gd name="connsiteX2" fmla="*/ 18960 w 35524"/>
                <a:gd name="connsiteY2" fmla="*/ 321695 h 341031"/>
                <a:gd name="connsiteX3" fmla="*/ 1824 w 35524"/>
                <a:gd name="connsiteY3" fmla="*/ 341485 h 341031"/>
                <a:gd name="connsiteX4" fmla="*/ 37229 w 35524"/>
                <a:gd name="connsiteY4" fmla="*/ 307106 h 341031"/>
                <a:gd name="connsiteX5" fmla="*/ 37229 w 35524"/>
                <a:gd name="connsiteY5" fmla="*/ 35848 h 341031"/>
                <a:gd name="connsiteX6" fmla="*/ 989 w 35524"/>
                <a:gd name="connsiteY6" fmla="*/ 991 h 34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4" h="341031">
                  <a:moveTo>
                    <a:pt x="989" y="991"/>
                  </a:moveTo>
                  <a:cubicBezTo>
                    <a:pt x="13347" y="3442"/>
                    <a:pt x="18960" y="10976"/>
                    <a:pt x="18960" y="19346"/>
                  </a:cubicBezTo>
                  <a:lnTo>
                    <a:pt x="18960" y="321695"/>
                  </a:lnTo>
                  <a:cubicBezTo>
                    <a:pt x="19557" y="332038"/>
                    <a:pt x="10661" y="340707"/>
                    <a:pt x="1824" y="341485"/>
                  </a:cubicBezTo>
                  <a:cubicBezTo>
                    <a:pt x="27676" y="341604"/>
                    <a:pt x="37229" y="324265"/>
                    <a:pt x="37229" y="307106"/>
                  </a:cubicBezTo>
                  <a:lnTo>
                    <a:pt x="37229" y="35848"/>
                  </a:lnTo>
                  <a:cubicBezTo>
                    <a:pt x="37229" y="19346"/>
                    <a:pt x="25706" y="752"/>
                    <a:pt x="989" y="991"/>
                  </a:cubicBezTo>
                  <a:close/>
                </a:path>
              </a:pathLst>
            </a:custGeom>
            <a:solidFill>
              <a:srgbClr val="50E6FF"/>
            </a:solidFill>
            <a:ln w="353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BA29522-652A-40C7-B720-6B9FF1532AB4}"/>
                </a:ext>
              </a:extLst>
            </p:cNvPr>
            <p:cNvSpPr/>
            <p:nvPr/>
          </p:nvSpPr>
          <p:spPr>
            <a:xfrm>
              <a:off x="8306386" y="4001651"/>
              <a:ext cx="269985" cy="341032"/>
            </a:xfrm>
            <a:custGeom>
              <a:avLst/>
              <a:gdLst>
                <a:gd name="connsiteX0" fmla="*/ 233061 w 269984"/>
                <a:gd name="connsiteY0" fmla="*/ 989 h 341031"/>
                <a:gd name="connsiteX1" fmla="*/ 37648 w 269984"/>
                <a:gd name="connsiteY1" fmla="*/ 989 h 341031"/>
                <a:gd name="connsiteX2" fmla="*/ 989 w 269984"/>
                <a:gd name="connsiteY2" fmla="*/ 37699 h 341031"/>
                <a:gd name="connsiteX3" fmla="*/ 989 w 269984"/>
                <a:gd name="connsiteY3" fmla="*/ 54619 h 341031"/>
                <a:gd name="connsiteX4" fmla="*/ 27796 w 269984"/>
                <a:gd name="connsiteY4" fmla="*/ 54619 h 341031"/>
                <a:gd name="connsiteX5" fmla="*/ 36633 w 269984"/>
                <a:gd name="connsiteY5" fmla="*/ 63467 h 341031"/>
                <a:gd name="connsiteX6" fmla="*/ 27796 w 269984"/>
                <a:gd name="connsiteY6" fmla="*/ 72316 h 341031"/>
                <a:gd name="connsiteX7" fmla="*/ 989 w 269984"/>
                <a:gd name="connsiteY7" fmla="*/ 72316 h 341031"/>
                <a:gd name="connsiteX8" fmla="*/ 989 w 269984"/>
                <a:gd name="connsiteY8" fmla="*/ 108428 h 341031"/>
                <a:gd name="connsiteX9" fmla="*/ 27796 w 269984"/>
                <a:gd name="connsiteY9" fmla="*/ 108428 h 341031"/>
                <a:gd name="connsiteX10" fmla="*/ 36633 w 269984"/>
                <a:gd name="connsiteY10" fmla="*/ 117277 h 341031"/>
                <a:gd name="connsiteX11" fmla="*/ 27796 w 269984"/>
                <a:gd name="connsiteY11" fmla="*/ 126125 h 341031"/>
                <a:gd name="connsiteX12" fmla="*/ 989 w 269984"/>
                <a:gd name="connsiteY12" fmla="*/ 126125 h 341031"/>
                <a:gd name="connsiteX13" fmla="*/ 989 w 269984"/>
                <a:gd name="connsiteY13" fmla="*/ 161998 h 341031"/>
                <a:gd name="connsiteX14" fmla="*/ 27796 w 269984"/>
                <a:gd name="connsiteY14" fmla="*/ 161998 h 341031"/>
                <a:gd name="connsiteX15" fmla="*/ 36633 w 269984"/>
                <a:gd name="connsiteY15" fmla="*/ 170847 h 341031"/>
                <a:gd name="connsiteX16" fmla="*/ 27796 w 269984"/>
                <a:gd name="connsiteY16" fmla="*/ 179696 h 341031"/>
                <a:gd name="connsiteX17" fmla="*/ 989 w 269984"/>
                <a:gd name="connsiteY17" fmla="*/ 179696 h 341031"/>
                <a:gd name="connsiteX18" fmla="*/ 989 w 269984"/>
                <a:gd name="connsiteY18" fmla="*/ 215927 h 341031"/>
                <a:gd name="connsiteX19" fmla="*/ 27796 w 269984"/>
                <a:gd name="connsiteY19" fmla="*/ 215927 h 341031"/>
                <a:gd name="connsiteX20" fmla="*/ 36633 w 269984"/>
                <a:gd name="connsiteY20" fmla="*/ 224776 h 341031"/>
                <a:gd name="connsiteX21" fmla="*/ 27796 w 269984"/>
                <a:gd name="connsiteY21" fmla="*/ 233624 h 341031"/>
                <a:gd name="connsiteX22" fmla="*/ 989 w 269984"/>
                <a:gd name="connsiteY22" fmla="*/ 233624 h 341031"/>
                <a:gd name="connsiteX23" fmla="*/ 989 w 269984"/>
                <a:gd name="connsiteY23" fmla="*/ 269497 h 341031"/>
                <a:gd name="connsiteX24" fmla="*/ 27796 w 269984"/>
                <a:gd name="connsiteY24" fmla="*/ 269497 h 341031"/>
                <a:gd name="connsiteX25" fmla="*/ 36633 w 269984"/>
                <a:gd name="connsiteY25" fmla="*/ 278346 h 341031"/>
                <a:gd name="connsiteX26" fmla="*/ 27796 w 269984"/>
                <a:gd name="connsiteY26" fmla="*/ 287195 h 341031"/>
                <a:gd name="connsiteX27" fmla="*/ 989 w 269984"/>
                <a:gd name="connsiteY27" fmla="*/ 287195 h 341031"/>
                <a:gd name="connsiteX28" fmla="*/ 989 w 269984"/>
                <a:gd name="connsiteY28" fmla="*/ 304175 h 341031"/>
                <a:gd name="connsiteX29" fmla="*/ 37648 w 269984"/>
                <a:gd name="connsiteY29" fmla="*/ 340884 h 341031"/>
                <a:gd name="connsiteX30" fmla="*/ 233121 w 269984"/>
                <a:gd name="connsiteY30" fmla="*/ 340884 h 341031"/>
                <a:gd name="connsiteX31" fmla="*/ 269779 w 269984"/>
                <a:gd name="connsiteY31" fmla="*/ 304175 h 341031"/>
                <a:gd name="connsiteX32" fmla="*/ 269779 w 269984"/>
                <a:gd name="connsiteY32" fmla="*/ 37699 h 341031"/>
                <a:gd name="connsiteX33" fmla="*/ 233061 w 269984"/>
                <a:gd name="connsiteY33" fmla="*/ 989 h 34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9984" h="341031">
                  <a:moveTo>
                    <a:pt x="233061" y="989"/>
                  </a:moveTo>
                  <a:lnTo>
                    <a:pt x="37648" y="989"/>
                  </a:lnTo>
                  <a:cubicBezTo>
                    <a:pt x="17408" y="989"/>
                    <a:pt x="989" y="17431"/>
                    <a:pt x="989" y="37699"/>
                  </a:cubicBezTo>
                  <a:lnTo>
                    <a:pt x="989" y="54619"/>
                  </a:lnTo>
                  <a:lnTo>
                    <a:pt x="27796" y="54619"/>
                  </a:lnTo>
                  <a:cubicBezTo>
                    <a:pt x="32692" y="54619"/>
                    <a:pt x="36633" y="58565"/>
                    <a:pt x="36633" y="63467"/>
                  </a:cubicBezTo>
                  <a:cubicBezTo>
                    <a:pt x="36633" y="68370"/>
                    <a:pt x="32692" y="72316"/>
                    <a:pt x="27796" y="72316"/>
                  </a:cubicBezTo>
                  <a:lnTo>
                    <a:pt x="989" y="72316"/>
                  </a:lnTo>
                  <a:lnTo>
                    <a:pt x="989" y="108428"/>
                  </a:lnTo>
                  <a:lnTo>
                    <a:pt x="27796" y="108428"/>
                  </a:lnTo>
                  <a:cubicBezTo>
                    <a:pt x="32692" y="108428"/>
                    <a:pt x="36633" y="112374"/>
                    <a:pt x="36633" y="117277"/>
                  </a:cubicBezTo>
                  <a:cubicBezTo>
                    <a:pt x="36633" y="122179"/>
                    <a:pt x="32692" y="126125"/>
                    <a:pt x="27796" y="126125"/>
                  </a:cubicBezTo>
                  <a:lnTo>
                    <a:pt x="989" y="126125"/>
                  </a:lnTo>
                  <a:lnTo>
                    <a:pt x="989" y="161998"/>
                  </a:lnTo>
                  <a:lnTo>
                    <a:pt x="27796" y="161998"/>
                  </a:lnTo>
                  <a:cubicBezTo>
                    <a:pt x="32692" y="161998"/>
                    <a:pt x="36633" y="165944"/>
                    <a:pt x="36633" y="170847"/>
                  </a:cubicBezTo>
                  <a:cubicBezTo>
                    <a:pt x="36633" y="175749"/>
                    <a:pt x="32692" y="179696"/>
                    <a:pt x="27796" y="179696"/>
                  </a:cubicBezTo>
                  <a:lnTo>
                    <a:pt x="989" y="179696"/>
                  </a:lnTo>
                  <a:lnTo>
                    <a:pt x="989" y="215927"/>
                  </a:lnTo>
                  <a:lnTo>
                    <a:pt x="27796" y="215927"/>
                  </a:lnTo>
                  <a:cubicBezTo>
                    <a:pt x="32692" y="215927"/>
                    <a:pt x="36633" y="219873"/>
                    <a:pt x="36633" y="224776"/>
                  </a:cubicBezTo>
                  <a:cubicBezTo>
                    <a:pt x="36633" y="229678"/>
                    <a:pt x="32692" y="233624"/>
                    <a:pt x="27796" y="233624"/>
                  </a:cubicBezTo>
                  <a:lnTo>
                    <a:pt x="989" y="233624"/>
                  </a:lnTo>
                  <a:lnTo>
                    <a:pt x="989" y="269497"/>
                  </a:lnTo>
                  <a:lnTo>
                    <a:pt x="27796" y="269497"/>
                  </a:lnTo>
                  <a:cubicBezTo>
                    <a:pt x="32692" y="269497"/>
                    <a:pt x="36633" y="273443"/>
                    <a:pt x="36633" y="278346"/>
                  </a:cubicBezTo>
                  <a:cubicBezTo>
                    <a:pt x="36633" y="283249"/>
                    <a:pt x="32692" y="287195"/>
                    <a:pt x="27796" y="287195"/>
                  </a:cubicBezTo>
                  <a:lnTo>
                    <a:pt x="989" y="287195"/>
                  </a:lnTo>
                  <a:lnTo>
                    <a:pt x="989" y="304175"/>
                  </a:lnTo>
                  <a:cubicBezTo>
                    <a:pt x="989" y="324443"/>
                    <a:pt x="17408" y="340884"/>
                    <a:pt x="37648" y="340884"/>
                  </a:cubicBezTo>
                  <a:lnTo>
                    <a:pt x="233121" y="340884"/>
                  </a:lnTo>
                  <a:cubicBezTo>
                    <a:pt x="253361" y="340884"/>
                    <a:pt x="269779" y="324443"/>
                    <a:pt x="269779" y="304175"/>
                  </a:cubicBezTo>
                  <a:lnTo>
                    <a:pt x="269779" y="37699"/>
                  </a:lnTo>
                  <a:cubicBezTo>
                    <a:pt x="269720" y="17431"/>
                    <a:pt x="253301" y="989"/>
                    <a:pt x="233061" y="989"/>
                  </a:cubicBezTo>
                  <a:close/>
                </a:path>
              </a:pathLst>
            </a:custGeom>
            <a:solidFill>
              <a:srgbClr val="0078D4"/>
            </a:solidFill>
            <a:ln w="353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D93D1C7-AAC0-4A19-A7B5-D57162088AD4}"/>
                </a:ext>
              </a:extLst>
            </p:cNvPr>
            <p:cNvSpPr/>
            <p:nvPr/>
          </p:nvSpPr>
          <p:spPr>
            <a:xfrm>
              <a:off x="8378569" y="4054743"/>
              <a:ext cx="142097" cy="81705"/>
            </a:xfrm>
            <a:custGeom>
              <a:avLst/>
              <a:gdLst>
                <a:gd name="connsiteX0" fmla="*/ 123503 w 142097"/>
                <a:gd name="connsiteY0" fmla="*/ 83496 h 81705"/>
                <a:gd name="connsiteX1" fmla="*/ 22005 w 142097"/>
                <a:gd name="connsiteY1" fmla="*/ 83496 h 81705"/>
                <a:gd name="connsiteX2" fmla="*/ 989 w 142097"/>
                <a:gd name="connsiteY2" fmla="*/ 62451 h 81705"/>
                <a:gd name="connsiteX3" fmla="*/ 989 w 142097"/>
                <a:gd name="connsiteY3" fmla="*/ 22034 h 81705"/>
                <a:gd name="connsiteX4" fmla="*/ 22005 w 142097"/>
                <a:gd name="connsiteY4" fmla="*/ 989 h 81705"/>
                <a:gd name="connsiteX5" fmla="*/ 123563 w 142097"/>
                <a:gd name="connsiteY5" fmla="*/ 989 h 81705"/>
                <a:gd name="connsiteX6" fmla="*/ 144579 w 142097"/>
                <a:gd name="connsiteY6" fmla="*/ 22034 h 81705"/>
                <a:gd name="connsiteX7" fmla="*/ 144579 w 142097"/>
                <a:gd name="connsiteY7" fmla="*/ 62451 h 81705"/>
                <a:gd name="connsiteX8" fmla="*/ 123503 w 142097"/>
                <a:gd name="connsiteY8" fmla="*/ 83496 h 8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097" h="81705">
                  <a:moveTo>
                    <a:pt x="123503" y="83496"/>
                  </a:moveTo>
                  <a:lnTo>
                    <a:pt x="22005" y="83496"/>
                  </a:lnTo>
                  <a:cubicBezTo>
                    <a:pt x="10363" y="83496"/>
                    <a:pt x="989" y="74050"/>
                    <a:pt x="989" y="62451"/>
                  </a:cubicBezTo>
                  <a:lnTo>
                    <a:pt x="989" y="22034"/>
                  </a:lnTo>
                  <a:cubicBezTo>
                    <a:pt x="989" y="10375"/>
                    <a:pt x="10422" y="989"/>
                    <a:pt x="22005" y="989"/>
                  </a:cubicBezTo>
                  <a:lnTo>
                    <a:pt x="123563" y="989"/>
                  </a:lnTo>
                  <a:cubicBezTo>
                    <a:pt x="135205" y="989"/>
                    <a:pt x="144579" y="10435"/>
                    <a:pt x="144579" y="22034"/>
                  </a:cubicBezTo>
                  <a:lnTo>
                    <a:pt x="144579" y="62451"/>
                  </a:lnTo>
                  <a:cubicBezTo>
                    <a:pt x="144579" y="74110"/>
                    <a:pt x="135145" y="83496"/>
                    <a:pt x="123503" y="83496"/>
                  </a:cubicBezTo>
                  <a:close/>
                </a:path>
              </a:pathLst>
            </a:custGeom>
            <a:solidFill>
              <a:srgbClr val="50E6FF"/>
            </a:solidFill>
            <a:ln w="3535"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FD7EBAA1-179D-4CA6-92E4-9EBC4400B21C}"/>
              </a:ext>
            </a:extLst>
          </p:cNvPr>
          <p:cNvSpPr txBox="1"/>
          <p:nvPr/>
        </p:nvSpPr>
        <p:spPr>
          <a:xfrm>
            <a:off x="10222415" y="3691266"/>
            <a:ext cx="2362200" cy="369332"/>
          </a:xfrm>
          <a:prstGeom prst="rect">
            <a:avLst/>
          </a:prstGeom>
          <a:noFill/>
        </p:spPr>
        <p:txBody>
          <a:bodyPr wrap="square" rtlCol="0">
            <a:spAutoFit/>
          </a:bodyPr>
          <a:lstStyle/>
          <a:p>
            <a:r>
              <a:rPr lang="en-US" dirty="0"/>
              <a:t>Azure Notebooks*</a:t>
            </a:r>
          </a:p>
        </p:txBody>
      </p:sp>
      <p:pic>
        <p:nvPicPr>
          <p:cNvPr id="23" name="Azure Data Studio" descr="Azure Data Studio">
            <a:extLst>
              <a:ext uri="{FF2B5EF4-FFF2-40B4-BE49-F238E27FC236}">
                <a16:creationId xmlns:a16="http://schemas.microsoft.com/office/drawing/2014/main" id="{A21E0345-422C-4707-B795-C6BD04F29049}"/>
              </a:ext>
            </a:extLst>
          </p:cNvPr>
          <p:cNvPicPr>
            <a:picLocks noChangeAspect="1"/>
          </p:cNvPicPr>
          <p:nvPr/>
        </p:nvPicPr>
        <p:blipFill>
          <a:blip r:embed="rId6"/>
          <a:stretch>
            <a:fillRect/>
          </a:stretch>
        </p:blipFill>
        <p:spPr>
          <a:xfrm>
            <a:off x="4760562" y="2184724"/>
            <a:ext cx="3112440" cy="3344144"/>
          </a:xfrm>
          <a:prstGeom prst="rect">
            <a:avLst/>
          </a:prstGeom>
        </p:spPr>
      </p:pic>
      <p:grpSp>
        <p:nvGrpSpPr>
          <p:cNvPr id="24" name="Group 23" descr="Visual Studio Code logo">
            <a:extLst>
              <a:ext uri="{FF2B5EF4-FFF2-40B4-BE49-F238E27FC236}">
                <a16:creationId xmlns:a16="http://schemas.microsoft.com/office/drawing/2014/main" id="{26C49823-78BF-4546-B308-2A843A464683}"/>
              </a:ext>
            </a:extLst>
          </p:cNvPr>
          <p:cNvGrpSpPr/>
          <p:nvPr/>
        </p:nvGrpSpPr>
        <p:grpSpPr>
          <a:xfrm>
            <a:off x="9886387" y="4288210"/>
            <a:ext cx="323166" cy="308248"/>
            <a:chOff x="7865168" y="2901044"/>
            <a:chExt cx="365970" cy="361988"/>
          </a:xfrm>
        </p:grpSpPr>
        <p:sp>
          <p:nvSpPr>
            <p:cNvPr id="25" name="Freeform: Shape 24">
              <a:extLst>
                <a:ext uri="{FF2B5EF4-FFF2-40B4-BE49-F238E27FC236}">
                  <a16:creationId xmlns:a16="http://schemas.microsoft.com/office/drawing/2014/main" id="{6C7ED86D-A5B9-4F74-BD22-AD1B8D31C8AB}"/>
                </a:ext>
              </a:extLst>
            </p:cNvPr>
            <p:cNvSpPr/>
            <p:nvPr/>
          </p:nvSpPr>
          <p:spPr>
            <a:xfrm>
              <a:off x="7865168" y="2901044"/>
              <a:ext cx="365760" cy="274320"/>
            </a:xfrm>
            <a:custGeom>
              <a:avLst/>
              <a:gdLst>
                <a:gd name="connsiteX0" fmla="*/ 353016 w 365760"/>
                <a:gd name="connsiteY0" fmla="*/ 38564 h 274320"/>
                <a:gd name="connsiteX1" fmla="*/ 277654 w 365760"/>
                <a:gd name="connsiteY1" fmla="*/ 2255 h 274320"/>
                <a:gd name="connsiteX2" fmla="*/ 251670 w 365760"/>
                <a:gd name="connsiteY2" fmla="*/ 6674 h 274320"/>
                <a:gd name="connsiteX3" fmla="*/ 4972 w 365760"/>
                <a:gd name="connsiteY3" fmla="*/ 231617 h 274320"/>
                <a:gd name="connsiteX4" fmla="*/ 4972 w 365760"/>
                <a:gd name="connsiteY4" fmla="*/ 254172 h 274320"/>
                <a:gd name="connsiteX5" fmla="*/ 25127 w 365760"/>
                <a:gd name="connsiteY5" fmla="*/ 272498 h 274320"/>
                <a:gd name="connsiteX6" fmla="*/ 44596 w 365760"/>
                <a:gd name="connsiteY6" fmla="*/ 273374 h 274320"/>
                <a:gd name="connsiteX7" fmla="*/ 341700 w 365760"/>
                <a:gd name="connsiteY7" fmla="*/ 48013 h 274320"/>
                <a:gd name="connsiteX8" fmla="*/ 365970 w 365760"/>
                <a:gd name="connsiteY8" fmla="*/ 60052 h 274320"/>
                <a:gd name="connsiteX9" fmla="*/ 365970 w 365760"/>
                <a:gd name="connsiteY9" fmla="*/ 59176 h 274320"/>
                <a:gd name="connsiteX10" fmla="*/ 353016 w 365760"/>
                <a:gd name="connsiteY10" fmla="*/ 38564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 h="274320">
                  <a:moveTo>
                    <a:pt x="353016" y="38564"/>
                  </a:moveTo>
                  <a:lnTo>
                    <a:pt x="277654" y="2255"/>
                  </a:lnTo>
                  <a:cubicBezTo>
                    <a:pt x="268929" y="-1936"/>
                    <a:pt x="258489" y="-184"/>
                    <a:pt x="251670" y="6674"/>
                  </a:cubicBezTo>
                  <a:lnTo>
                    <a:pt x="4972" y="231617"/>
                  </a:lnTo>
                  <a:cubicBezTo>
                    <a:pt x="-1657" y="237674"/>
                    <a:pt x="-1657" y="248114"/>
                    <a:pt x="4972" y="254172"/>
                  </a:cubicBezTo>
                  <a:lnTo>
                    <a:pt x="25127" y="272498"/>
                  </a:lnTo>
                  <a:cubicBezTo>
                    <a:pt x="30575" y="277451"/>
                    <a:pt x="38729" y="277794"/>
                    <a:pt x="44596" y="273374"/>
                  </a:cubicBezTo>
                  <a:lnTo>
                    <a:pt x="341700" y="48013"/>
                  </a:lnTo>
                  <a:cubicBezTo>
                    <a:pt x="351682" y="40469"/>
                    <a:pt x="365970" y="47555"/>
                    <a:pt x="365970" y="60052"/>
                  </a:cubicBezTo>
                  <a:lnTo>
                    <a:pt x="365970" y="59176"/>
                  </a:lnTo>
                  <a:cubicBezTo>
                    <a:pt x="365970" y="50375"/>
                    <a:pt x="360940" y="42374"/>
                    <a:pt x="353016" y="38564"/>
                  </a:cubicBezTo>
                  <a:close/>
                </a:path>
              </a:pathLst>
            </a:custGeom>
            <a:solidFill>
              <a:srgbClr val="0065A9"/>
            </a:solidFill>
            <a:ln w="377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28DE498-1B66-420E-96DB-DED2DCBD8130}"/>
                </a:ext>
              </a:extLst>
            </p:cNvPr>
            <p:cNvSpPr/>
            <p:nvPr/>
          </p:nvSpPr>
          <p:spPr>
            <a:xfrm>
              <a:off x="7865168" y="2988447"/>
              <a:ext cx="365760" cy="274320"/>
            </a:xfrm>
            <a:custGeom>
              <a:avLst/>
              <a:gdLst>
                <a:gd name="connsiteX0" fmla="*/ 353016 w 365760"/>
                <a:gd name="connsiteY0" fmla="*/ 237940 h 274320"/>
                <a:gd name="connsiteX1" fmla="*/ 277654 w 365760"/>
                <a:gd name="connsiteY1" fmla="*/ 274211 h 274320"/>
                <a:gd name="connsiteX2" fmla="*/ 251670 w 365760"/>
                <a:gd name="connsiteY2" fmla="*/ 269791 h 274320"/>
                <a:gd name="connsiteX3" fmla="*/ 4972 w 365760"/>
                <a:gd name="connsiteY3" fmla="*/ 44849 h 274320"/>
                <a:gd name="connsiteX4" fmla="*/ 4972 w 365760"/>
                <a:gd name="connsiteY4" fmla="*/ 22294 h 274320"/>
                <a:gd name="connsiteX5" fmla="*/ 25127 w 365760"/>
                <a:gd name="connsiteY5" fmla="*/ 3968 h 274320"/>
                <a:gd name="connsiteX6" fmla="*/ 44596 w 365760"/>
                <a:gd name="connsiteY6" fmla="*/ 3091 h 274320"/>
                <a:gd name="connsiteX7" fmla="*/ 341700 w 365760"/>
                <a:gd name="connsiteY7" fmla="*/ 228453 h 274320"/>
                <a:gd name="connsiteX8" fmla="*/ 365970 w 365760"/>
                <a:gd name="connsiteY8" fmla="*/ 216375 h 274320"/>
                <a:gd name="connsiteX9" fmla="*/ 365970 w 365760"/>
                <a:gd name="connsiteY9" fmla="*/ 217252 h 274320"/>
                <a:gd name="connsiteX10" fmla="*/ 353016 w 365760"/>
                <a:gd name="connsiteY10" fmla="*/ 23794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 h="274320">
                  <a:moveTo>
                    <a:pt x="353016" y="237940"/>
                  </a:moveTo>
                  <a:lnTo>
                    <a:pt x="277654" y="274211"/>
                  </a:lnTo>
                  <a:cubicBezTo>
                    <a:pt x="268929" y="278402"/>
                    <a:pt x="258489" y="276649"/>
                    <a:pt x="251670" y="269791"/>
                  </a:cubicBezTo>
                  <a:lnTo>
                    <a:pt x="4972" y="44849"/>
                  </a:lnTo>
                  <a:cubicBezTo>
                    <a:pt x="-1657" y="38791"/>
                    <a:pt x="-1657" y="28352"/>
                    <a:pt x="4972" y="22294"/>
                  </a:cubicBezTo>
                  <a:lnTo>
                    <a:pt x="25127" y="3968"/>
                  </a:lnTo>
                  <a:cubicBezTo>
                    <a:pt x="30575" y="-985"/>
                    <a:pt x="38729" y="-1328"/>
                    <a:pt x="44596" y="3091"/>
                  </a:cubicBezTo>
                  <a:lnTo>
                    <a:pt x="341700" y="228453"/>
                  </a:lnTo>
                  <a:cubicBezTo>
                    <a:pt x="351682" y="236035"/>
                    <a:pt x="365970" y="228910"/>
                    <a:pt x="365970" y="216375"/>
                  </a:cubicBezTo>
                  <a:lnTo>
                    <a:pt x="365970" y="217252"/>
                  </a:lnTo>
                  <a:cubicBezTo>
                    <a:pt x="365970" y="226129"/>
                    <a:pt x="360940" y="234130"/>
                    <a:pt x="353016" y="237940"/>
                  </a:cubicBezTo>
                  <a:close/>
                </a:path>
              </a:pathLst>
            </a:custGeom>
            <a:solidFill>
              <a:srgbClr val="007ACC"/>
            </a:solidFill>
            <a:ln w="377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A18E4C5-8ED5-42B4-AE0D-8830CAC54A73}"/>
                </a:ext>
              </a:extLst>
            </p:cNvPr>
            <p:cNvSpPr/>
            <p:nvPr/>
          </p:nvSpPr>
          <p:spPr>
            <a:xfrm>
              <a:off x="8116838" y="2901082"/>
              <a:ext cx="114300" cy="361950"/>
            </a:xfrm>
            <a:custGeom>
              <a:avLst/>
              <a:gdLst>
                <a:gd name="connsiteX0" fmla="*/ 25984 w 114300"/>
                <a:gd name="connsiteY0" fmla="*/ 361576 h 361950"/>
                <a:gd name="connsiteX1" fmla="*/ 0 w 114300"/>
                <a:gd name="connsiteY1" fmla="*/ 357156 h 361950"/>
                <a:gd name="connsiteX2" fmla="*/ 22860 w 114300"/>
                <a:gd name="connsiteY2" fmla="*/ 347669 h 361950"/>
                <a:gd name="connsiteX3" fmla="*/ 22860 w 114300"/>
                <a:gd name="connsiteY3" fmla="*/ 16123 h 361950"/>
                <a:gd name="connsiteX4" fmla="*/ 0 w 114300"/>
                <a:gd name="connsiteY4" fmla="*/ 6674 h 361950"/>
                <a:gd name="connsiteX5" fmla="*/ 25984 w 114300"/>
                <a:gd name="connsiteY5" fmla="*/ 2255 h 361950"/>
                <a:gd name="connsiteX6" fmla="*/ 101346 w 114300"/>
                <a:gd name="connsiteY6" fmla="*/ 38488 h 361950"/>
                <a:gd name="connsiteX7" fmla="*/ 114300 w 114300"/>
                <a:gd name="connsiteY7" fmla="*/ 59100 h 361950"/>
                <a:gd name="connsiteX8" fmla="*/ 114300 w 114300"/>
                <a:gd name="connsiteY8" fmla="*/ 304769 h 361950"/>
                <a:gd name="connsiteX9" fmla="*/ 101346 w 114300"/>
                <a:gd name="connsiteY9" fmla="*/ 325381 h 361950"/>
                <a:gd name="connsiteX10" fmla="*/ 25984 w 114300"/>
                <a:gd name="connsiteY10" fmla="*/ 361576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361950">
                  <a:moveTo>
                    <a:pt x="25984" y="361576"/>
                  </a:moveTo>
                  <a:cubicBezTo>
                    <a:pt x="17259" y="365767"/>
                    <a:pt x="6820" y="364014"/>
                    <a:pt x="0" y="357156"/>
                  </a:cubicBezTo>
                  <a:cubicBezTo>
                    <a:pt x="8420" y="365576"/>
                    <a:pt x="22860" y="359633"/>
                    <a:pt x="22860" y="347669"/>
                  </a:cubicBezTo>
                  <a:lnTo>
                    <a:pt x="22860" y="16123"/>
                  </a:lnTo>
                  <a:cubicBezTo>
                    <a:pt x="22860" y="4198"/>
                    <a:pt x="8420" y="-1784"/>
                    <a:pt x="0" y="6674"/>
                  </a:cubicBezTo>
                  <a:cubicBezTo>
                    <a:pt x="6858" y="-184"/>
                    <a:pt x="17259" y="-1936"/>
                    <a:pt x="25984" y="2255"/>
                  </a:cubicBezTo>
                  <a:lnTo>
                    <a:pt x="101346" y="38488"/>
                  </a:lnTo>
                  <a:cubicBezTo>
                    <a:pt x="109271" y="42298"/>
                    <a:pt x="114300" y="50299"/>
                    <a:pt x="114300" y="59100"/>
                  </a:cubicBezTo>
                  <a:lnTo>
                    <a:pt x="114300" y="304769"/>
                  </a:lnTo>
                  <a:cubicBezTo>
                    <a:pt x="114300" y="313570"/>
                    <a:pt x="109271" y="321571"/>
                    <a:pt x="101346" y="325381"/>
                  </a:cubicBezTo>
                  <a:lnTo>
                    <a:pt x="25984" y="361576"/>
                  </a:lnTo>
                  <a:close/>
                </a:path>
              </a:pathLst>
            </a:custGeom>
            <a:solidFill>
              <a:srgbClr val="1F9CF0"/>
            </a:solidFill>
            <a:ln w="3770" cap="flat">
              <a:noFill/>
              <a:prstDash val="solid"/>
              <a:miter/>
            </a:ln>
          </p:spPr>
          <p:txBody>
            <a:bodyPr rtlCol="0" anchor="ctr"/>
            <a:lstStyle/>
            <a:p>
              <a:endParaRPr lang="en-US"/>
            </a:p>
          </p:txBody>
        </p:sp>
      </p:grpSp>
      <p:sp>
        <p:nvSpPr>
          <p:cNvPr id="28" name="TextBox 27">
            <a:extLst>
              <a:ext uri="{FF2B5EF4-FFF2-40B4-BE49-F238E27FC236}">
                <a16:creationId xmlns:a16="http://schemas.microsoft.com/office/drawing/2014/main" id="{0E557B23-82DD-401C-BBE0-AE320E10183A}"/>
              </a:ext>
            </a:extLst>
          </p:cNvPr>
          <p:cNvSpPr txBox="1"/>
          <p:nvPr/>
        </p:nvSpPr>
        <p:spPr>
          <a:xfrm>
            <a:off x="10206087" y="4248086"/>
            <a:ext cx="2362200" cy="369332"/>
          </a:xfrm>
          <a:prstGeom prst="rect">
            <a:avLst/>
          </a:prstGeom>
          <a:noFill/>
        </p:spPr>
        <p:txBody>
          <a:bodyPr wrap="square" rtlCol="0">
            <a:spAutoFit/>
          </a:bodyPr>
          <a:lstStyle/>
          <a:p>
            <a:r>
              <a:rPr lang="en-US" dirty="0" err="1"/>
              <a:t>VSCode</a:t>
            </a:r>
            <a:endParaRPr lang="en-US" dirty="0"/>
          </a:p>
        </p:txBody>
      </p:sp>
      <p:sp>
        <p:nvSpPr>
          <p:cNvPr id="30" name="TextBox 29">
            <a:extLst>
              <a:ext uri="{FF2B5EF4-FFF2-40B4-BE49-F238E27FC236}">
                <a16:creationId xmlns:a16="http://schemas.microsoft.com/office/drawing/2014/main" id="{38F8E170-F38C-4BC9-8331-6B575A6AE328}"/>
              </a:ext>
            </a:extLst>
          </p:cNvPr>
          <p:cNvSpPr txBox="1"/>
          <p:nvPr/>
        </p:nvSpPr>
        <p:spPr>
          <a:xfrm>
            <a:off x="4493637" y="5729020"/>
            <a:ext cx="3646290" cy="1200329"/>
          </a:xfrm>
          <a:prstGeom prst="rect">
            <a:avLst/>
          </a:prstGeom>
          <a:noFill/>
        </p:spPr>
        <p:txBody>
          <a:bodyPr wrap="square" rtlCol="0">
            <a:spAutoFit/>
          </a:bodyPr>
          <a:lstStyle/>
          <a:p>
            <a:r>
              <a:rPr lang="en-US" dirty="0"/>
              <a:t>Azure Data Studio introduced notebooks in 2018 for Data professionals; and specifically for SQL People since 2019</a:t>
            </a:r>
          </a:p>
        </p:txBody>
      </p:sp>
      <p:sp>
        <p:nvSpPr>
          <p:cNvPr id="32" name="TextBox 31">
            <a:extLst>
              <a:ext uri="{FF2B5EF4-FFF2-40B4-BE49-F238E27FC236}">
                <a16:creationId xmlns:a16="http://schemas.microsoft.com/office/drawing/2014/main" id="{E9217B2A-5BC8-4F0A-9B70-A8E49C997503}"/>
              </a:ext>
            </a:extLst>
          </p:cNvPr>
          <p:cNvSpPr txBox="1"/>
          <p:nvPr/>
        </p:nvSpPr>
        <p:spPr>
          <a:xfrm>
            <a:off x="5836694" y="226750"/>
            <a:ext cx="1554013" cy="923330"/>
          </a:xfrm>
          <a:prstGeom prst="rect">
            <a:avLst/>
          </a:prstGeom>
          <a:noFill/>
        </p:spPr>
        <p:txBody>
          <a:bodyPr wrap="square" rtlCol="0">
            <a:spAutoFit/>
          </a:bodyPr>
          <a:lstStyle/>
          <a:p>
            <a:pPr algn="ctr"/>
            <a:r>
              <a:rPr lang="en-US" dirty="0"/>
              <a:t>Mostly for Data Science projects</a:t>
            </a:r>
          </a:p>
        </p:txBody>
      </p:sp>
      <p:cxnSp>
        <p:nvCxnSpPr>
          <p:cNvPr id="39" name="Straight Arrow Connector 38">
            <a:extLst>
              <a:ext uri="{FF2B5EF4-FFF2-40B4-BE49-F238E27FC236}">
                <a16:creationId xmlns:a16="http://schemas.microsoft.com/office/drawing/2014/main" id="{25020115-FE0D-46B2-87D0-AF74752F5B53}"/>
              </a:ext>
              <a:ext uri="{C183D7F6-B498-43B3-948B-1728B52AA6E4}">
                <adec:decorative xmlns:adec="http://schemas.microsoft.com/office/drawing/2017/decorative" val="1"/>
              </a:ext>
            </a:extLst>
          </p:cNvPr>
          <p:cNvCxnSpPr>
            <a:cxnSpLocks/>
          </p:cNvCxnSpPr>
          <p:nvPr/>
        </p:nvCxnSpPr>
        <p:spPr>
          <a:xfrm flipV="1">
            <a:off x="5031063" y="605098"/>
            <a:ext cx="610268" cy="3448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BB0437A-7C67-4BB4-81F2-41B6FDC8D858}"/>
              </a:ext>
              <a:ext uri="{C183D7F6-B498-43B3-948B-1728B52AA6E4}">
                <adec:decorative xmlns:adec="http://schemas.microsoft.com/office/drawing/2017/decorative" val="1"/>
              </a:ext>
            </a:extLst>
          </p:cNvPr>
          <p:cNvCxnSpPr>
            <a:cxnSpLocks/>
          </p:cNvCxnSpPr>
          <p:nvPr/>
        </p:nvCxnSpPr>
        <p:spPr>
          <a:xfrm flipH="1" flipV="1">
            <a:off x="7552415" y="665340"/>
            <a:ext cx="574297" cy="44095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544F877A-F142-4729-ACD2-B212DB703D4A}"/>
              </a:ext>
            </a:extLst>
          </p:cNvPr>
          <p:cNvSpPr/>
          <p:nvPr/>
        </p:nvSpPr>
        <p:spPr>
          <a:xfrm>
            <a:off x="274637" y="5935662"/>
            <a:ext cx="2590800" cy="838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Segoe UI Black" panose="020B0A02040204020203" pitchFamily="34" charset="0"/>
                <a:ea typeface="Segoe UI Black" panose="020B0A02040204020203" pitchFamily="34" charset="0"/>
              </a:rPr>
              <a:t>Notebooks Journey</a:t>
            </a:r>
          </a:p>
        </p:txBody>
      </p:sp>
    </p:spTree>
    <p:extLst>
      <p:ext uri="{BB962C8B-B14F-4D97-AF65-F5344CB8AC3E}">
        <p14:creationId xmlns:p14="http://schemas.microsoft.com/office/powerpoint/2010/main" val="56306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4"/>
                                        </p:tgtEl>
                                        <p:attrNameLst>
                                          <p:attrName>style.opacity</p:attrName>
                                        </p:attrNameLst>
                                      </p:cBhvr>
                                      <p:to>
                                        <p:strVal val="0.25"/>
                                      </p:to>
                                    </p:set>
                                    <p:animEffect filter="image" prLst="opacity: 0.25">
                                      <p:cBhvr rctx="IE">
                                        <p:cTn id="7" dur="indefinite"/>
                                        <p:tgtEl>
                                          <p:spTgt spid="24"/>
                                        </p:tgtEl>
                                      </p:cBhvr>
                                    </p:animEffect>
                                  </p:childTnLst>
                                </p:cTn>
                              </p:par>
                              <p:par>
                                <p:cTn id="8" presetID="9" presetClass="emph" presetSubtype="0" nodeType="withEffect">
                                  <p:stCondLst>
                                    <p:cond delay="0"/>
                                  </p:stCondLst>
                                  <p:childTnLst>
                                    <p:set>
                                      <p:cBhvr>
                                        <p:cTn id="9" dur="indefinite"/>
                                        <p:tgtEl>
                                          <p:spTgt spid="5"/>
                                        </p:tgtEl>
                                        <p:attrNameLst>
                                          <p:attrName>style.opacity</p:attrName>
                                        </p:attrNameLst>
                                      </p:cBhvr>
                                      <p:to>
                                        <p:strVal val="0.25"/>
                                      </p:to>
                                    </p:set>
                                    <p:animEffect filter="image" prLst="opacity: 0.2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25"/>
                                      </p:to>
                                    </p:set>
                                    <p:animEffect filter="image" prLst="opacity: 0.25">
                                      <p:cBhvr rctx="IE">
                                        <p:cTn id="13" dur="indefinite"/>
                                        <p:tgtEl>
                                          <p:spTgt spid="6"/>
                                        </p:tgtEl>
                                      </p:cBhvr>
                                    </p:animEffect>
                                  </p:childTnLst>
                                </p:cTn>
                              </p:par>
                              <p:par>
                                <p:cTn id="14" presetID="9" presetClass="emph" presetSubtype="0" nodeType="withEffect">
                                  <p:stCondLst>
                                    <p:cond delay="0"/>
                                  </p:stCondLst>
                                  <p:childTnLst>
                                    <p:set>
                                      <p:cBhvr>
                                        <p:cTn id="15" dur="indefinite"/>
                                        <p:tgtEl>
                                          <p:spTgt spid="8196"/>
                                        </p:tgtEl>
                                        <p:attrNameLst>
                                          <p:attrName>style.opacity</p:attrName>
                                        </p:attrNameLst>
                                      </p:cBhvr>
                                      <p:to>
                                        <p:strVal val="0.25"/>
                                      </p:to>
                                    </p:set>
                                    <p:animEffect filter="image" prLst="opacity: 0.25">
                                      <p:cBhvr rctx="IE">
                                        <p:cTn id="16" dur="indefinite"/>
                                        <p:tgtEl>
                                          <p:spTgt spid="8196"/>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25"/>
                                      </p:to>
                                    </p:set>
                                    <p:animEffect filter="image" prLst="opacity: 0.2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8198"/>
                                        </p:tgtEl>
                                        <p:attrNameLst>
                                          <p:attrName>style.opacity</p:attrName>
                                        </p:attrNameLst>
                                      </p:cBhvr>
                                      <p:to>
                                        <p:strVal val="0.25"/>
                                      </p:to>
                                    </p:set>
                                    <p:animEffect filter="image" prLst="opacity: 0.25">
                                      <p:cBhvr rctx="IE">
                                        <p:cTn id="22" dur="indefinite"/>
                                        <p:tgtEl>
                                          <p:spTgt spid="8198"/>
                                        </p:tgtEl>
                                      </p:cBhvr>
                                    </p:animEffect>
                                  </p:childTnLst>
                                </p:cTn>
                              </p:par>
                              <p:par>
                                <p:cTn id="23" presetID="9" presetClass="emph" presetSubtype="0" grpId="0" nodeType="withEffect">
                                  <p:stCondLst>
                                    <p:cond delay="0"/>
                                  </p:stCondLst>
                                  <p:childTnLst>
                                    <p:set>
                                      <p:cBhvr>
                                        <p:cTn id="24" dur="indefinite"/>
                                        <p:tgtEl>
                                          <p:spTgt spid="12"/>
                                        </p:tgtEl>
                                        <p:attrNameLst>
                                          <p:attrName>style.opacity</p:attrName>
                                        </p:attrNameLst>
                                      </p:cBhvr>
                                      <p:to>
                                        <p:strVal val="0.25"/>
                                      </p:to>
                                    </p:set>
                                    <p:animEffect filter="image" prLst="opacity: 0.25">
                                      <p:cBhvr rctx="IE">
                                        <p:cTn id="25" dur="indefinite"/>
                                        <p:tgtEl>
                                          <p:spTgt spid="12"/>
                                        </p:tgtEl>
                                      </p:cBhvr>
                                    </p:animEffect>
                                  </p:childTnLst>
                                </p:cTn>
                              </p:par>
                              <p:par>
                                <p:cTn id="26" presetID="9" presetClass="emph" presetSubtype="0" grpId="0" nodeType="withEffect">
                                  <p:stCondLst>
                                    <p:cond delay="0"/>
                                  </p:stCondLst>
                                  <p:childTnLst>
                                    <p:set>
                                      <p:cBhvr>
                                        <p:cTn id="27" dur="indefinite"/>
                                        <p:tgtEl>
                                          <p:spTgt spid="22"/>
                                        </p:tgtEl>
                                        <p:attrNameLst>
                                          <p:attrName>style.opacity</p:attrName>
                                        </p:attrNameLst>
                                      </p:cBhvr>
                                      <p:to>
                                        <p:strVal val="0.25"/>
                                      </p:to>
                                    </p:set>
                                    <p:animEffect filter="image" prLst="opacity: 0.25">
                                      <p:cBhvr rctx="IE">
                                        <p:cTn id="28" dur="indefinite"/>
                                        <p:tgtEl>
                                          <p:spTgt spid="22"/>
                                        </p:tgtEl>
                                      </p:cBhvr>
                                    </p:animEffect>
                                  </p:childTnLst>
                                </p:cTn>
                              </p:par>
                              <p:par>
                                <p:cTn id="29" presetID="9" presetClass="emph" presetSubtype="0" grpId="0" nodeType="withEffect">
                                  <p:stCondLst>
                                    <p:cond delay="0"/>
                                  </p:stCondLst>
                                  <p:childTnLst>
                                    <p:set>
                                      <p:cBhvr>
                                        <p:cTn id="30" dur="indefinite"/>
                                        <p:tgtEl>
                                          <p:spTgt spid="28"/>
                                        </p:tgtEl>
                                        <p:attrNameLst>
                                          <p:attrName>style.opacity</p:attrName>
                                        </p:attrNameLst>
                                      </p:cBhvr>
                                      <p:to>
                                        <p:strVal val="0.25"/>
                                      </p:to>
                                    </p:set>
                                    <p:animEffect filter="image" prLst="opacity: 0.25">
                                      <p:cBhvr rctx="IE">
                                        <p:cTn id="31" dur="indefinite"/>
                                        <p:tgtEl>
                                          <p:spTgt spid="28"/>
                                        </p:tgtEl>
                                      </p:cBhvr>
                                    </p:animEffect>
                                  </p:childTnLst>
                                </p:cTn>
                              </p:par>
                              <p:par>
                                <p:cTn id="32" presetID="9" presetClass="emph" presetSubtype="0" nodeType="withEffect">
                                  <p:stCondLst>
                                    <p:cond delay="0"/>
                                  </p:stCondLst>
                                  <p:childTnLst>
                                    <p:set>
                                      <p:cBhvr>
                                        <p:cTn id="33" dur="indefinite"/>
                                        <p:tgtEl>
                                          <p:spTgt spid="18"/>
                                        </p:tgtEl>
                                        <p:attrNameLst>
                                          <p:attrName>style.opacity</p:attrName>
                                        </p:attrNameLst>
                                      </p:cBhvr>
                                      <p:to>
                                        <p:strVal val="0.25"/>
                                      </p:to>
                                    </p:set>
                                    <p:animEffect filter="image" prLst="opacity: 0.25">
                                      <p:cBhvr rctx="IE">
                                        <p:cTn id="34" dur="indefinite"/>
                                        <p:tgtEl>
                                          <p:spTgt spid="18"/>
                                        </p:tgtEl>
                                      </p:cBhvr>
                                    </p:animEffect>
                                  </p:childTnLst>
                                </p:cTn>
                              </p:par>
                              <p:par>
                                <p:cTn id="35" presetID="9" presetClass="emph" presetSubtype="0" nodeType="withEffect">
                                  <p:stCondLst>
                                    <p:cond delay="0"/>
                                  </p:stCondLst>
                                  <p:childTnLst>
                                    <p:set>
                                      <p:cBhvr>
                                        <p:cTn id="36" dur="indefinite"/>
                                        <p:tgtEl>
                                          <p:spTgt spid="8202"/>
                                        </p:tgtEl>
                                        <p:attrNameLst>
                                          <p:attrName>style.opacity</p:attrName>
                                        </p:attrNameLst>
                                      </p:cBhvr>
                                      <p:to>
                                        <p:strVal val="0.25"/>
                                      </p:to>
                                    </p:set>
                                    <p:animEffect filter="image" prLst="opacity: 0.25">
                                      <p:cBhvr rctx="IE">
                                        <p:cTn id="37" dur="indefinite"/>
                                        <p:tgtEl>
                                          <p:spTgt spid="8202"/>
                                        </p:tgtEl>
                                      </p:cBhvr>
                                    </p:animEffect>
                                  </p:childTnLst>
                                </p:cTn>
                              </p:par>
                            </p:childTnLst>
                          </p:cTn>
                        </p:par>
                        <p:par>
                          <p:cTn id="38" fill="hold">
                            <p:stCondLst>
                              <p:cond delay="0"/>
                            </p:stCondLst>
                            <p:childTnLst>
                              <p:par>
                                <p:cTn id="39" presetID="1" presetClass="exit" presetSubtype="0" fill="hold" nodeType="afterEffect">
                                  <p:stCondLst>
                                    <p:cond delay="0"/>
                                  </p:stCondLst>
                                  <p:childTnLst>
                                    <p:set>
                                      <p:cBhvr>
                                        <p:cTn id="40" dur="1" fill="hold">
                                          <p:stCondLst>
                                            <p:cond delay="0"/>
                                          </p:stCondLst>
                                        </p:cTn>
                                        <p:tgtEl>
                                          <p:spTgt spid="39"/>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42"/>
                                        </p:tgtEl>
                                        <p:attrNameLst>
                                          <p:attrName>style.visibility</p:attrName>
                                        </p:attrNameLst>
                                      </p:cBhvr>
                                      <p:to>
                                        <p:strVal val="hidden"/>
                                      </p:to>
                                    </p:set>
                                  </p:childTnLst>
                                </p:cTn>
                              </p:par>
                            </p:childTnLst>
                          </p:cTn>
                        </p:par>
                        <p:par>
                          <p:cTn id="45" fill="hold">
                            <p:stCondLst>
                              <p:cond delay="0"/>
                            </p:stCondLst>
                            <p:childTnLst>
                              <p:par>
                                <p:cTn id="46" presetID="14" presetClass="entr" presetSubtype="10"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randombar(horizontal)">
                                      <p:cBhvr>
                                        <p:cTn id="48" dur="500"/>
                                        <p:tgtEl>
                                          <p:spTgt spid="23"/>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randombar(horizontal)">
                                      <p:cBhvr>
                                        <p:cTn id="5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22" grpId="0"/>
      <p:bldP spid="28" grpId="0"/>
      <p:bldP spid="30"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Close up of heart shaped pages of a book">
            <a:extLst>
              <a:ext uri="{FF2B5EF4-FFF2-40B4-BE49-F238E27FC236}">
                <a16:creationId xmlns:a16="http://schemas.microsoft.com/office/drawing/2014/main" id="{197288D8-B04A-42D7-8629-5A01006AD6A4}"/>
              </a:ext>
            </a:extLst>
          </p:cNvPr>
          <p:cNvPicPr>
            <a:picLocks noChangeAspect="1"/>
          </p:cNvPicPr>
          <p:nvPr/>
        </p:nvPicPr>
        <p:blipFill>
          <a:blip r:embed="rId3"/>
          <a:srcRect t="7870" b="7870"/>
          <a:stretch/>
        </p:blipFill>
        <p:spPr>
          <a:xfrm>
            <a:off x="20" y="-26988"/>
            <a:ext cx="12436455" cy="6994515"/>
          </a:xfrm>
          <a:prstGeom prst="rect">
            <a:avLst/>
          </a:prstGeom>
          <a:noFill/>
        </p:spPr>
      </p:pic>
      <p:sp>
        <p:nvSpPr>
          <p:cNvPr id="7" name="TextBox 6">
            <a:extLst>
              <a:ext uri="{FF2B5EF4-FFF2-40B4-BE49-F238E27FC236}">
                <a16:creationId xmlns:a16="http://schemas.microsoft.com/office/drawing/2014/main" id="{9D643956-C5D2-47CE-92E0-F835A4FF2656}"/>
              </a:ext>
            </a:extLst>
          </p:cNvPr>
          <p:cNvSpPr txBox="1"/>
          <p:nvPr/>
        </p:nvSpPr>
        <p:spPr>
          <a:xfrm>
            <a:off x="655637" y="1135062"/>
            <a:ext cx="10820400" cy="1569660"/>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azure data studio</a:t>
            </a:r>
          </a:p>
        </p:txBody>
      </p:sp>
      <p:sp>
        <p:nvSpPr>
          <p:cNvPr id="2" name="TextBox 1">
            <a:extLst>
              <a:ext uri="{FF2B5EF4-FFF2-40B4-BE49-F238E27FC236}">
                <a16:creationId xmlns:a16="http://schemas.microsoft.com/office/drawing/2014/main" id="{AB1D6409-1004-4441-9B48-E69055A44F88}"/>
              </a:ext>
            </a:extLst>
          </p:cNvPr>
          <p:cNvSpPr txBox="1"/>
          <p:nvPr/>
        </p:nvSpPr>
        <p:spPr>
          <a:xfrm>
            <a:off x="655637" y="-26988"/>
            <a:ext cx="9601200" cy="1569660"/>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2. notebooks in</a:t>
            </a:r>
          </a:p>
        </p:txBody>
      </p:sp>
    </p:spTree>
    <p:extLst>
      <p:ext uri="{BB962C8B-B14F-4D97-AF65-F5344CB8AC3E}">
        <p14:creationId xmlns:p14="http://schemas.microsoft.com/office/powerpoint/2010/main" val="1219764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E2C9-421E-4DB6-B004-AFB0D49F04A4}"/>
              </a:ext>
            </a:extLst>
          </p:cNvPr>
          <p:cNvSpPr>
            <a:spLocks noGrp="1"/>
          </p:cNvSpPr>
          <p:nvPr>
            <p:ph type="title"/>
          </p:nvPr>
        </p:nvSpPr>
        <p:spPr>
          <a:xfrm>
            <a:off x="528040" y="236845"/>
            <a:ext cx="9654745" cy="2206811"/>
          </a:xfrm>
        </p:spPr>
        <p:txBody>
          <a:bodyPr/>
          <a:lstStyle/>
          <a:p>
            <a:r>
              <a:rPr lang="en-US" dirty="0"/>
              <a:t>Database performance woes?</a:t>
            </a:r>
          </a:p>
        </p:txBody>
      </p:sp>
      <p:sp>
        <p:nvSpPr>
          <p:cNvPr id="3" name="Content Placeholder 2">
            <a:extLst>
              <a:ext uri="{FF2B5EF4-FFF2-40B4-BE49-F238E27FC236}">
                <a16:creationId xmlns:a16="http://schemas.microsoft.com/office/drawing/2014/main" id="{90278844-7632-4742-B39D-EFAC70376DAD}"/>
              </a:ext>
            </a:extLst>
          </p:cNvPr>
          <p:cNvSpPr>
            <a:spLocks noGrp="1"/>
          </p:cNvSpPr>
          <p:nvPr>
            <p:ph idx="4294967295"/>
          </p:nvPr>
        </p:nvSpPr>
        <p:spPr>
          <a:xfrm>
            <a:off x="528040" y="1752942"/>
            <a:ext cx="10648206" cy="3272945"/>
          </a:xfrm>
        </p:spPr>
        <p:txBody>
          <a:bodyPr>
            <a:normAutofit fontScale="92500" lnSpcReduction="20000"/>
          </a:bodyPr>
          <a:lstStyle/>
          <a:p>
            <a:r>
              <a:rPr lang="en-US" dirty="0"/>
              <a:t>Ask for help!</a:t>
            </a:r>
          </a:p>
          <a:p>
            <a:pPr marL="0" indent="0">
              <a:buNone/>
            </a:pPr>
            <a:endParaRPr lang="en-US" dirty="0"/>
          </a:p>
          <a:p>
            <a:r>
              <a:rPr lang="en-US" dirty="0"/>
              <a:t>Your local Microsoft Partners and consultants are here to help</a:t>
            </a:r>
          </a:p>
          <a:p>
            <a:pPr marL="0" indent="0">
              <a:buNone/>
            </a:pPr>
            <a:endParaRPr lang="en-US" dirty="0"/>
          </a:p>
          <a:p>
            <a:r>
              <a:rPr lang="en-US" dirty="0"/>
              <a:t>Marquam’s SQL Server Assessment provides tuning, optimization, migration, and cloud readiness guidance</a:t>
            </a:r>
          </a:p>
          <a:p>
            <a:endParaRPr lang="en-US" dirty="0"/>
          </a:p>
          <a:p>
            <a:r>
              <a:rPr lang="en-US" dirty="0"/>
              <a:t>Contact: info@marquam.com</a:t>
            </a:r>
          </a:p>
        </p:txBody>
      </p:sp>
    </p:spTree>
    <p:extLst>
      <p:ext uri="{BB962C8B-B14F-4D97-AF65-F5344CB8AC3E}">
        <p14:creationId xmlns:p14="http://schemas.microsoft.com/office/powerpoint/2010/main" val="3761270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A2C2-6346-4FF4-8710-B5B1EA81593E}"/>
              </a:ext>
            </a:extLst>
          </p:cNvPr>
          <p:cNvSpPr>
            <a:spLocks noGrp="1"/>
          </p:cNvSpPr>
          <p:nvPr>
            <p:ph type="title"/>
          </p:nvPr>
        </p:nvSpPr>
        <p:spPr>
          <a:xfrm>
            <a:off x="122237" y="296862"/>
            <a:ext cx="11192828" cy="833544"/>
          </a:xfrm>
        </p:spPr>
        <p:txBody>
          <a:bodyPr/>
          <a:lstStyle/>
          <a:p>
            <a:r>
              <a:rPr lang="en-US" dirty="0">
                <a:solidFill>
                  <a:schemeClr val="tx1"/>
                </a:solidFill>
                <a:latin typeface="Segoe UI Black" panose="020B0A02040204020203" pitchFamily="34" charset="0"/>
                <a:ea typeface="Segoe UI Black" panose="020B0A02040204020203" pitchFamily="34" charset="0"/>
              </a:rPr>
              <a:t>Notebooks</a:t>
            </a:r>
          </a:p>
        </p:txBody>
      </p:sp>
      <p:sp>
        <p:nvSpPr>
          <p:cNvPr id="3" name="Content Placeholder 2">
            <a:extLst>
              <a:ext uri="{FF2B5EF4-FFF2-40B4-BE49-F238E27FC236}">
                <a16:creationId xmlns:a16="http://schemas.microsoft.com/office/drawing/2014/main" id="{008B2A2E-538A-4CF2-9868-63B9FFECE74C}"/>
              </a:ext>
            </a:extLst>
          </p:cNvPr>
          <p:cNvSpPr>
            <a:spLocks noGrp="1"/>
          </p:cNvSpPr>
          <p:nvPr>
            <p:ph sz="quarter" idx="12"/>
          </p:nvPr>
        </p:nvSpPr>
        <p:spPr>
          <a:xfrm>
            <a:off x="596712" y="1463669"/>
            <a:ext cx="2796222" cy="2850244"/>
          </a:xfrm>
        </p:spPr>
        <p:txBody>
          <a:bodyPr/>
          <a:lstStyle/>
          <a:p>
            <a:r>
              <a:rPr lang="en-US"/>
              <a:t>Text cells</a:t>
            </a:r>
          </a:p>
          <a:p>
            <a:r>
              <a:rPr lang="en-US"/>
              <a:t>Code cells</a:t>
            </a:r>
          </a:p>
          <a:p>
            <a:pPr lvl="1"/>
            <a:r>
              <a:rPr lang="en-US"/>
              <a:t>SQL</a:t>
            </a:r>
          </a:p>
          <a:p>
            <a:pPr lvl="1"/>
            <a:r>
              <a:rPr lang="en-US"/>
              <a:t>PowerShell</a:t>
            </a:r>
          </a:p>
          <a:p>
            <a:pPr lvl="1"/>
            <a:r>
              <a:rPr lang="en-US"/>
              <a:t>Python</a:t>
            </a:r>
          </a:p>
          <a:p>
            <a:pPr lvl="1"/>
            <a:r>
              <a:rPr lang="en-US"/>
              <a:t>KQL</a:t>
            </a:r>
          </a:p>
          <a:p>
            <a:pPr lvl="1"/>
            <a:r>
              <a:rPr lang="en-US" i="1"/>
              <a:t>.NET interactive</a:t>
            </a:r>
          </a:p>
        </p:txBody>
      </p:sp>
      <p:sp>
        <p:nvSpPr>
          <p:cNvPr id="4" name="Content Placeholder 3">
            <a:extLst>
              <a:ext uri="{FF2B5EF4-FFF2-40B4-BE49-F238E27FC236}">
                <a16:creationId xmlns:a16="http://schemas.microsoft.com/office/drawing/2014/main" id="{E11DD941-5FCB-4744-AF36-B87BB7E4007B}"/>
              </a:ext>
            </a:extLst>
          </p:cNvPr>
          <p:cNvSpPr>
            <a:spLocks noGrp="1"/>
          </p:cNvSpPr>
          <p:nvPr>
            <p:ph sz="quarter" idx="13"/>
          </p:nvPr>
        </p:nvSpPr>
        <p:spPr/>
        <p:txBody>
          <a:bodyPr/>
          <a:lstStyle/>
          <a:p>
            <a:endParaRPr lang="en-US"/>
          </a:p>
        </p:txBody>
      </p:sp>
      <p:pic>
        <p:nvPicPr>
          <p:cNvPr id="6" name="Picture 5" descr="Notebook view in Azure Data Studio">
            <a:extLst>
              <a:ext uri="{FF2B5EF4-FFF2-40B4-BE49-F238E27FC236}">
                <a16:creationId xmlns:a16="http://schemas.microsoft.com/office/drawing/2014/main" id="{57A55B3E-C403-4A7A-9C28-863A6F1AD62E}"/>
              </a:ext>
            </a:extLst>
          </p:cNvPr>
          <p:cNvPicPr>
            <a:picLocks noChangeAspect="1"/>
          </p:cNvPicPr>
          <p:nvPr/>
        </p:nvPicPr>
        <p:blipFill>
          <a:blip r:embed="rId3"/>
          <a:stretch>
            <a:fillRect/>
          </a:stretch>
        </p:blipFill>
        <p:spPr>
          <a:xfrm>
            <a:off x="3600969" y="121955"/>
            <a:ext cx="9276536" cy="6750614"/>
          </a:xfrm>
          <a:prstGeom prst="rect">
            <a:avLst/>
          </a:prstGeom>
        </p:spPr>
      </p:pic>
    </p:spTree>
    <p:extLst>
      <p:ext uri="{BB962C8B-B14F-4D97-AF65-F5344CB8AC3E}">
        <p14:creationId xmlns:p14="http://schemas.microsoft.com/office/powerpoint/2010/main" val="212679153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A696E1-6956-4F39-9B63-AF230C844238}"/>
              </a:ext>
            </a:extLst>
          </p:cNvPr>
          <p:cNvSpPr txBox="1">
            <a:spLocks/>
          </p:cNvSpPr>
          <p:nvPr/>
        </p:nvSpPr>
        <p:spPr>
          <a:xfrm>
            <a:off x="503237" y="144462"/>
            <a:ext cx="5867400" cy="3048000"/>
          </a:xfrm>
          <a:prstGeom prst="rect">
            <a:avLst/>
          </a:prstGeom>
        </p:spPr>
        <p:txBody>
          <a:bodyPr/>
          <a:lst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a:lstStyle>
          <a:p>
            <a:r>
              <a:rPr lang="en-US" dirty="0">
                <a:solidFill>
                  <a:schemeClr val="bg2"/>
                </a:solidFill>
                <a:latin typeface="Segoe UI Black" panose="020B0A02040204020203" pitchFamily="34" charset="0"/>
                <a:ea typeface="Segoe UI Black" panose="020B0A02040204020203" pitchFamily="34" charset="0"/>
              </a:rPr>
              <a:t>Lack of:</a:t>
            </a:r>
          </a:p>
          <a:p>
            <a:pPr marL="514350" indent="-514350">
              <a:buFont typeface="+mj-lt"/>
              <a:buAutoNum type="arabicPeriod"/>
            </a:pPr>
            <a:r>
              <a:rPr lang="en-US" sz="2800" dirty="0">
                <a:solidFill>
                  <a:schemeClr val="bg2"/>
                </a:solidFill>
              </a:rPr>
              <a:t>Reproducibility</a:t>
            </a:r>
          </a:p>
          <a:p>
            <a:pPr marL="514350" indent="-514350">
              <a:buFont typeface="+mj-lt"/>
              <a:buAutoNum type="arabicPeriod"/>
            </a:pPr>
            <a:r>
              <a:rPr lang="en-US" sz="2800" dirty="0">
                <a:solidFill>
                  <a:schemeClr val="bg2"/>
                </a:solidFill>
              </a:rPr>
              <a:t>Code Review</a:t>
            </a:r>
          </a:p>
          <a:p>
            <a:pPr marL="514350" indent="-514350">
              <a:buFont typeface="+mj-lt"/>
              <a:buAutoNum type="arabicPeriod"/>
            </a:pPr>
            <a:r>
              <a:rPr lang="en-US" sz="2800" dirty="0">
                <a:solidFill>
                  <a:schemeClr val="bg2"/>
                </a:solidFill>
              </a:rPr>
              <a:t>Auditing results / analysis</a:t>
            </a:r>
          </a:p>
          <a:p>
            <a:pPr marL="514350" indent="-514350">
              <a:buFont typeface="+mj-lt"/>
              <a:buAutoNum type="arabicPeriod"/>
            </a:pPr>
            <a:r>
              <a:rPr lang="en-US" sz="2800" dirty="0">
                <a:solidFill>
                  <a:schemeClr val="bg2"/>
                </a:solidFill>
              </a:rPr>
              <a:t>Context</a:t>
            </a:r>
          </a:p>
          <a:p>
            <a:pPr marL="514350" indent="-514350">
              <a:buFont typeface="+mj-lt"/>
              <a:buAutoNum type="arabicPeriod"/>
            </a:pPr>
            <a:r>
              <a:rPr lang="en-US" sz="2800" dirty="0">
                <a:solidFill>
                  <a:schemeClr val="bg2"/>
                </a:solidFill>
              </a:rPr>
              <a:t>Executable</a:t>
            </a:r>
          </a:p>
        </p:txBody>
      </p:sp>
      <p:sp>
        <p:nvSpPr>
          <p:cNvPr id="4" name="Subtitle 2">
            <a:extLst>
              <a:ext uri="{FF2B5EF4-FFF2-40B4-BE49-F238E27FC236}">
                <a16:creationId xmlns:a16="http://schemas.microsoft.com/office/drawing/2014/main" id="{C3A3E436-0DF2-484D-A870-DEE31DA52028}"/>
              </a:ext>
            </a:extLst>
          </p:cNvPr>
          <p:cNvSpPr txBox="1">
            <a:spLocks/>
          </p:cNvSpPr>
          <p:nvPr/>
        </p:nvSpPr>
        <p:spPr>
          <a:xfrm>
            <a:off x="6827837" y="2430462"/>
            <a:ext cx="5715000" cy="3429000"/>
          </a:xfrm>
          <a:prstGeom prst="rect">
            <a:avLst/>
          </a:prstGeom>
        </p:spPr>
        <p:txBody>
          <a:bodyPr/>
          <a:lst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a:lstStyle>
          <a:p>
            <a:r>
              <a:rPr lang="en-US" dirty="0">
                <a:solidFill>
                  <a:schemeClr val="bg2"/>
                </a:solidFill>
                <a:latin typeface="Segoe UI Black" panose="020B0A02040204020203" pitchFamily="34" charset="0"/>
                <a:ea typeface="Segoe UI Black" panose="020B0A02040204020203" pitchFamily="34" charset="0"/>
              </a:rPr>
              <a:t>Must haves:</a:t>
            </a:r>
          </a:p>
          <a:p>
            <a:pPr marL="514350" indent="-514350">
              <a:buFont typeface="+mj-lt"/>
              <a:buAutoNum type="arabicPeriod"/>
            </a:pPr>
            <a:r>
              <a:rPr lang="en-US" sz="2800" dirty="0">
                <a:solidFill>
                  <a:schemeClr val="bg2"/>
                </a:solidFill>
              </a:rPr>
              <a:t>Code</a:t>
            </a:r>
          </a:p>
          <a:p>
            <a:pPr marL="514350" indent="-514350">
              <a:buFont typeface="+mj-lt"/>
              <a:buAutoNum type="arabicPeriod"/>
            </a:pPr>
            <a:r>
              <a:rPr lang="en-US" sz="2800" dirty="0">
                <a:solidFill>
                  <a:schemeClr val="bg2"/>
                </a:solidFill>
              </a:rPr>
              <a:t>Documentation</a:t>
            </a:r>
          </a:p>
          <a:p>
            <a:pPr marL="514350" indent="-514350">
              <a:buFont typeface="+mj-lt"/>
              <a:buAutoNum type="arabicPeriod"/>
            </a:pPr>
            <a:r>
              <a:rPr lang="en-US" sz="2800" dirty="0">
                <a:solidFill>
                  <a:schemeClr val="bg2"/>
                </a:solidFill>
              </a:rPr>
              <a:t>Results</a:t>
            </a:r>
          </a:p>
          <a:p>
            <a:pPr marL="514350" indent="-514350">
              <a:buFont typeface="+mj-lt"/>
              <a:buAutoNum type="arabicPeriod"/>
            </a:pPr>
            <a:r>
              <a:rPr lang="en-US" sz="2800" dirty="0">
                <a:solidFill>
                  <a:schemeClr val="bg2"/>
                </a:solidFill>
              </a:rPr>
              <a:t>Visualization</a:t>
            </a:r>
          </a:p>
          <a:p>
            <a:pPr marL="514350" indent="-514350">
              <a:buFont typeface="+mj-lt"/>
              <a:buAutoNum type="arabicPeriod"/>
            </a:pPr>
            <a:r>
              <a:rPr lang="en-US" sz="2800" dirty="0">
                <a:solidFill>
                  <a:schemeClr val="bg2"/>
                </a:solidFill>
              </a:rPr>
              <a:t>Analysis + Interpretation</a:t>
            </a:r>
          </a:p>
          <a:p>
            <a:pPr marL="514350" indent="-514350">
              <a:buFont typeface="+mj-lt"/>
              <a:buAutoNum type="arabicPeriod"/>
            </a:pPr>
            <a:r>
              <a:rPr lang="en-US" sz="2800" dirty="0">
                <a:solidFill>
                  <a:schemeClr val="bg2"/>
                </a:solidFill>
              </a:rPr>
              <a:t>Executable</a:t>
            </a:r>
          </a:p>
        </p:txBody>
      </p:sp>
      <p:grpSp>
        <p:nvGrpSpPr>
          <p:cNvPr id="17" name="Group 16" descr="arrow to represent &quot;becomes&quot;">
            <a:extLst>
              <a:ext uri="{FF2B5EF4-FFF2-40B4-BE49-F238E27FC236}">
                <a16:creationId xmlns:a16="http://schemas.microsoft.com/office/drawing/2014/main" id="{62BC53DD-9725-41CE-B99D-011FD875DAE4}"/>
              </a:ext>
            </a:extLst>
          </p:cNvPr>
          <p:cNvGrpSpPr/>
          <p:nvPr/>
        </p:nvGrpSpPr>
        <p:grpSpPr>
          <a:xfrm>
            <a:off x="5227637" y="1211262"/>
            <a:ext cx="1263362" cy="1054800"/>
            <a:chOff x="8505405" y="1104765"/>
            <a:chExt cx="1263362" cy="105480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6865AE26-F2ED-4782-B02A-4D0CF33C8901}"/>
                    </a:ext>
                  </a:extLst>
                </p14:cNvPr>
                <p14:cNvContentPartPr/>
                <p14:nvPr/>
              </p14:nvContentPartPr>
              <p14:xfrm>
                <a:off x="8505405" y="1104765"/>
                <a:ext cx="1207800" cy="1054800"/>
              </p14:xfrm>
            </p:contentPart>
          </mc:Choice>
          <mc:Fallback xmlns="">
            <p:pic>
              <p:nvPicPr>
                <p:cNvPr id="14" name="Ink 13">
                  <a:extLst>
                    <a:ext uri="{FF2B5EF4-FFF2-40B4-BE49-F238E27FC236}">
                      <a16:creationId xmlns:a16="http://schemas.microsoft.com/office/drawing/2014/main" id="{6865AE26-F2ED-4782-B02A-4D0CF33C8901}"/>
                    </a:ext>
                  </a:extLst>
                </p:cNvPr>
                <p:cNvPicPr/>
                <p:nvPr/>
              </p:nvPicPr>
              <p:blipFill>
                <a:blip r:embed="rId4"/>
                <a:stretch>
                  <a:fillRect/>
                </a:stretch>
              </p:blipFill>
              <p:spPr>
                <a:xfrm>
                  <a:off x="8442405" y="1041765"/>
                  <a:ext cx="1333440" cy="118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672905FD-B68D-4C37-B25B-31C29D43B1BC}"/>
                    </a:ext>
                  </a:extLst>
                </p14:cNvPr>
                <p14:cNvContentPartPr/>
                <p14:nvPr/>
              </p14:nvContentPartPr>
              <p14:xfrm>
                <a:off x="9252887" y="1711365"/>
                <a:ext cx="515880" cy="448200"/>
              </p14:xfrm>
            </p:contentPart>
          </mc:Choice>
          <mc:Fallback xmlns="">
            <p:pic>
              <p:nvPicPr>
                <p:cNvPr id="16" name="Ink 15">
                  <a:extLst>
                    <a:ext uri="{FF2B5EF4-FFF2-40B4-BE49-F238E27FC236}">
                      <a16:creationId xmlns:a16="http://schemas.microsoft.com/office/drawing/2014/main" id="{672905FD-B68D-4C37-B25B-31C29D43B1BC}"/>
                    </a:ext>
                  </a:extLst>
                </p:cNvPr>
                <p:cNvPicPr/>
                <p:nvPr/>
              </p:nvPicPr>
              <p:blipFill>
                <a:blip r:embed="rId6"/>
                <a:stretch>
                  <a:fillRect/>
                </a:stretch>
              </p:blipFill>
              <p:spPr>
                <a:xfrm>
                  <a:off x="9189887" y="1648365"/>
                  <a:ext cx="641520" cy="573840"/>
                </a:xfrm>
                <a:prstGeom prst="rect">
                  <a:avLst/>
                </a:prstGeom>
              </p:spPr>
            </p:pic>
          </mc:Fallback>
        </mc:AlternateContent>
      </p:grpSp>
      <p:sp>
        <p:nvSpPr>
          <p:cNvPr id="19" name="TextBox 18">
            <a:extLst>
              <a:ext uri="{FF2B5EF4-FFF2-40B4-BE49-F238E27FC236}">
                <a16:creationId xmlns:a16="http://schemas.microsoft.com/office/drawing/2014/main" id="{3A75F54F-00DE-48D6-B532-DEDD40632F52}"/>
              </a:ext>
            </a:extLst>
          </p:cNvPr>
          <p:cNvSpPr txBox="1"/>
          <p:nvPr/>
        </p:nvSpPr>
        <p:spPr>
          <a:xfrm rot="19827567">
            <a:off x="843040" y="2803830"/>
            <a:ext cx="9091293" cy="1569660"/>
          </a:xfrm>
          <a:prstGeom prst="rect">
            <a:avLst/>
          </a:prstGeom>
          <a:solidFill>
            <a:srgbClr val="101820">
              <a:alpha val="85882"/>
            </a:srgbClr>
          </a:solidFill>
        </p:spPr>
        <p:txBody>
          <a:bodyPr wrap="square" rtlCol="0">
            <a:spAutoFit/>
          </a:bodyPr>
          <a:lstStyle/>
          <a:p>
            <a:r>
              <a:rPr lang="en-US" sz="9600" dirty="0">
                <a:solidFill>
                  <a:srgbClr val="FFFF00"/>
                </a:solidFill>
                <a:latin typeface="Ink Free" panose="03080402000500000000" pitchFamily="66" charset="0"/>
              </a:rPr>
              <a:t>remember this? </a:t>
            </a:r>
          </a:p>
        </p:txBody>
      </p:sp>
    </p:spTree>
    <p:extLst>
      <p:ext uri="{BB962C8B-B14F-4D97-AF65-F5344CB8AC3E}">
        <p14:creationId xmlns:p14="http://schemas.microsoft.com/office/powerpoint/2010/main" val="244470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954DD7DC-26DF-460F-B3F4-DED7F9BC7FCD}"/>
              </a:ext>
            </a:extLst>
          </p:cNvPr>
          <p:cNvSpPr>
            <a:spLocks noGrp="1"/>
          </p:cNvSpPr>
          <p:nvPr>
            <p:ph type="title"/>
          </p:nvPr>
        </p:nvSpPr>
        <p:spPr>
          <a:xfrm>
            <a:off x="926670" y="1387564"/>
            <a:ext cx="4697687" cy="2435131"/>
          </a:xfrm>
        </p:spPr>
        <p:txBody>
          <a:bodyPr vert="horz" lIns="91440" tIns="45720" rIns="91440" bIns="45720" rtlCol="0" anchor="b">
            <a:normAutofit/>
          </a:bodyPr>
          <a:lstStyle/>
          <a:p>
            <a:pPr defTabSz="914400"/>
            <a:r>
              <a:rPr lang="en-US" sz="5100" dirty="0">
                <a:solidFill>
                  <a:schemeClr val="bg1"/>
                </a:solidFill>
                <a:latin typeface="Segoe UI Black" panose="020B0A02040204020203" pitchFamily="34" charset="0"/>
                <a:ea typeface="Segoe UI Black" panose="020B0A02040204020203" pitchFamily="34" charset="0"/>
              </a:rPr>
              <a:t>Notebook </a:t>
            </a:r>
            <a:br>
              <a:rPr lang="en-US" sz="5100" dirty="0">
                <a:solidFill>
                  <a:schemeClr val="bg1"/>
                </a:solidFill>
                <a:latin typeface="Segoe UI Black" panose="020B0A02040204020203" pitchFamily="34" charset="0"/>
                <a:ea typeface="Segoe UI Black" panose="020B0A02040204020203" pitchFamily="34" charset="0"/>
              </a:rPr>
            </a:br>
            <a:r>
              <a:rPr lang="en-US" sz="5100" dirty="0">
                <a:solidFill>
                  <a:schemeClr val="bg1"/>
                </a:solidFill>
                <a:latin typeface="Segoe UI Black" panose="020B0A02040204020203" pitchFamily="34" charset="0"/>
                <a:ea typeface="Segoe UI Black" panose="020B0A02040204020203" pitchFamily="34" charset="0"/>
              </a:rPr>
              <a:t>Use Cases</a:t>
            </a:r>
          </a:p>
        </p:txBody>
      </p:sp>
      <p:sp>
        <p:nvSpPr>
          <p:cNvPr id="26" name="Rectangle 18">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41" y="1221613"/>
            <a:ext cx="11207392" cy="4551299"/>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4" descr="Notebook use cases">
            <a:extLst>
              <a:ext uri="{FF2B5EF4-FFF2-40B4-BE49-F238E27FC236}">
                <a16:creationId xmlns:a16="http://schemas.microsoft.com/office/drawing/2014/main" id="{F142F24A-F03B-489B-AC53-F30773C72B99}"/>
              </a:ext>
            </a:extLst>
          </p:cNvPr>
          <p:cNvGraphicFramePr>
            <a:graphicFrameLocks noGrp="1"/>
          </p:cNvGraphicFramePr>
          <p:nvPr>
            <p:ph idx="1"/>
            <p:extLst>
              <p:ext uri="{D42A27DB-BD31-4B8C-83A1-F6EECF244321}">
                <p14:modId xmlns:p14="http://schemas.microsoft.com/office/powerpoint/2010/main" val="2235196383"/>
              </p:ext>
            </p:extLst>
          </p:nvPr>
        </p:nvGraphicFramePr>
        <p:xfrm>
          <a:off x="5298586" y="480298"/>
          <a:ext cx="6643273" cy="60025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0325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oman jumping on a remote beach">
            <a:extLst>
              <a:ext uri="{FF2B5EF4-FFF2-40B4-BE49-F238E27FC236}">
                <a16:creationId xmlns:a16="http://schemas.microsoft.com/office/drawing/2014/main" id="{85263675-D70C-4238-820A-0965EAA233A4}"/>
              </a:ext>
            </a:extLst>
          </p:cNvPr>
          <p:cNvPicPr>
            <a:picLocks noChangeAspect="1"/>
          </p:cNvPicPr>
          <p:nvPr/>
        </p:nvPicPr>
        <p:blipFill rotWithShape="1">
          <a:blip r:embed="rId3"/>
          <a:srcRect l="48356" t="-3154" r="16" b="3155"/>
          <a:stretch/>
        </p:blipFill>
        <p:spPr>
          <a:xfrm>
            <a:off x="274637" y="0"/>
            <a:ext cx="5410200" cy="6994515"/>
          </a:xfrm>
          <a:prstGeom prst="rect">
            <a:avLst/>
          </a:prstGeom>
          <a:noFill/>
        </p:spPr>
      </p:pic>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a:xfrm>
            <a:off x="350837" y="1135062"/>
            <a:ext cx="12573000" cy="1130181"/>
          </a:xfrm>
        </p:spPr>
        <p:txBody>
          <a:bodyPr wrap="square" anchor="b">
            <a:noAutofit/>
          </a:bodyPr>
          <a:lstStyle/>
          <a:p>
            <a:r>
              <a:rPr lang="en-US" sz="5400" dirty="0">
                <a:latin typeface="Elephant" panose="02020904090505020303" pitchFamily="18" charset="0"/>
              </a:rPr>
              <a:t>Jump start with </a:t>
            </a:r>
            <a:br>
              <a:rPr lang="en-US" sz="5400" dirty="0">
                <a:latin typeface="Elephant" panose="02020904090505020303" pitchFamily="18" charset="0"/>
              </a:rPr>
            </a:br>
            <a:r>
              <a:rPr lang="en-US" sz="7200" dirty="0">
                <a:latin typeface="Elephant" panose="02020904090505020303" pitchFamily="18" charset="0"/>
              </a:rPr>
              <a:t>your existing scripts</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type="body" sz="quarter" idx="10"/>
          </p:nvPr>
        </p:nvSpPr>
        <p:spPr>
          <a:xfrm>
            <a:off x="6244395" y="2659062"/>
            <a:ext cx="5993641" cy="3597857"/>
          </a:xfrm>
        </p:spPr>
        <p:txBody>
          <a:bodyPr wrap="square">
            <a:noAutofit/>
          </a:bodyPr>
          <a:lstStyle/>
          <a:p>
            <a:pPr marL="342900" indent="-342900">
              <a:buFont typeface="Arial" panose="020B0604020202020204" pitchFamily="34" charset="0"/>
              <a:buChar char="•"/>
            </a:pPr>
            <a:r>
              <a:rPr lang="en-US" sz="2400" dirty="0"/>
              <a:t>SQL scripts to Notebook: </a:t>
            </a:r>
            <a:br>
              <a:rPr lang="en-US" sz="2400" dirty="0"/>
            </a:br>
            <a:r>
              <a:rPr lang="en-US" sz="2400" b="1" dirty="0" err="1"/>
              <a:t>ConvertTo-SqlNotebook</a:t>
            </a:r>
            <a:endParaRPr lang="en-US" sz="2400" b="1" dirty="0"/>
          </a:p>
          <a:p>
            <a:pPr marL="342900" indent="-342900">
              <a:buFont typeface="Arial" panose="020B0604020202020204" pitchFamily="34" charset="0"/>
              <a:buChar char="•"/>
            </a:pPr>
            <a:r>
              <a:rPr lang="en-US" sz="2400" dirty="0" err="1"/>
              <a:t>Powershell</a:t>
            </a:r>
            <a:r>
              <a:rPr lang="en-US" sz="2400" dirty="0"/>
              <a:t> scripts to Notebook: </a:t>
            </a:r>
            <a:r>
              <a:rPr lang="en-US" sz="2400" b="1" dirty="0" err="1"/>
              <a:t>ConvertTo-PowerShellNoteBook</a:t>
            </a:r>
            <a:br>
              <a:rPr lang="en-US" sz="2400" b="1" dirty="0"/>
            </a:br>
            <a:endParaRPr lang="en-US" sz="2400" b="1" dirty="0"/>
          </a:p>
          <a:p>
            <a:r>
              <a:rPr lang="en-US" sz="2200" dirty="0">
                <a:hlinkClick r:id="rId4"/>
              </a:rPr>
              <a:t>https://github.com/dfinke/PowerShellNotebook</a:t>
            </a:r>
            <a:endParaRPr lang="en-US" sz="2200" dirty="0"/>
          </a:p>
        </p:txBody>
      </p:sp>
    </p:spTree>
    <p:extLst>
      <p:ext uri="{BB962C8B-B14F-4D97-AF65-F5344CB8AC3E}">
        <p14:creationId xmlns:p14="http://schemas.microsoft.com/office/powerpoint/2010/main" val="21482677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a:t>Notebook Development and Sharing</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596711" y="1463669"/>
            <a:ext cx="11353151" cy="5122907"/>
          </a:xfrm>
        </p:spPr>
        <p:txBody>
          <a:bodyPr vert="horz" wrap="square" lIns="0" tIns="0" rIns="0" bIns="0" rtlCol="0" anchor="t">
            <a:spAutoFit/>
          </a:bodyPr>
          <a:lstStyle/>
          <a:p>
            <a:r>
              <a:rPr lang="en-US">
                <a:cs typeface="Segoe UI"/>
              </a:rPr>
              <a:t>Write Notebooks in Azure Data Studio</a:t>
            </a:r>
          </a:p>
          <a:p>
            <a:pPr lvl="1"/>
            <a:r>
              <a:rPr lang="en-US"/>
              <a:t>Troubleshooting Guide template</a:t>
            </a:r>
            <a:endParaRPr lang="en-US">
              <a:cs typeface="Segoe UI"/>
            </a:endParaRPr>
          </a:p>
          <a:p>
            <a:r>
              <a:rPr lang="en-US">
                <a:cs typeface="Segoe UI"/>
              </a:rPr>
              <a:t>Bundle and organize your notebooks as </a:t>
            </a:r>
            <a:r>
              <a:rPr lang="en-US" err="1">
                <a:cs typeface="Segoe UI"/>
              </a:rPr>
              <a:t>Jupyter</a:t>
            </a:r>
            <a:r>
              <a:rPr lang="en-US">
                <a:cs typeface="Segoe UI"/>
              </a:rPr>
              <a:t> Books</a:t>
            </a:r>
          </a:p>
          <a:p>
            <a:r>
              <a:rPr lang="en-US">
                <a:cs typeface="Segoe UI"/>
              </a:rPr>
              <a:t>Use source control – e.g. GitHub, Azure DevOps</a:t>
            </a:r>
          </a:p>
          <a:p>
            <a:r>
              <a:rPr lang="en-US">
                <a:cs typeface="Segoe UI"/>
              </a:rPr>
              <a:t>Ship it!</a:t>
            </a:r>
          </a:p>
          <a:p>
            <a:pPr lvl="1"/>
            <a:r>
              <a:rPr lang="en-US"/>
              <a:t>For external facing use GitHub release features, example: </a:t>
            </a:r>
            <a:r>
              <a:rPr lang="en-US">
                <a:hlinkClick r:id="rId3"/>
              </a:rPr>
              <a:t>https://github.com/MsSQLGirl/jubilant-data-wizards/releases/tag/v0.0.0</a:t>
            </a:r>
            <a:r>
              <a:rPr lang="en-US"/>
              <a:t> </a:t>
            </a:r>
            <a:endParaRPr lang="en-US">
              <a:cs typeface="Segoe UI"/>
            </a:endParaRPr>
          </a:p>
          <a:p>
            <a:pPr lvl="1"/>
            <a:r>
              <a:rPr lang="en-US"/>
              <a:t>Ship as an Azure Data Studio extension to launch a </a:t>
            </a:r>
            <a:r>
              <a:rPr lang="en-US" err="1"/>
              <a:t>Jupyter</a:t>
            </a:r>
            <a:r>
              <a:rPr lang="en-US"/>
              <a:t> Book</a:t>
            </a:r>
            <a:endParaRPr lang="en-US">
              <a:cs typeface="Segoe UI"/>
            </a:endParaRPr>
          </a:p>
          <a:p>
            <a:r>
              <a:rPr lang="en-US">
                <a:cs typeface="Segoe UI"/>
              </a:rPr>
              <a:t>Integrate with your incident response system</a:t>
            </a:r>
          </a:p>
          <a:p>
            <a:pPr lvl="1"/>
            <a:r>
              <a:rPr lang="en-US"/>
              <a:t>Ensure troubleshooting notebooks are evaluated and fixed during post-mortem</a:t>
            </a:r>
            <a:endParaRPr lang="en-US">
              <a:cs typeface="Segoe UI"/>
            </a:endParaRPr>
          </a:p>
          <a:p>
            <a:pPr lvl="1"/>
            <a:r>
              <a:rPr lang="en-US"/>
              <a:t>Watch for novel incidents with missing notebooks</a:t>
            </a:r>
            <a:endParaRPr lang="en-US">
              <a:cs typeface="Segoe UI"/>
            </a:endParaRPr>
          </a:p>
          <a:p>
            <a:pPr lvl="1"/>
            <a:r>
              <a:rPr lang="en-US"/>
              <a:t>New features should be accompanied with troubleshooting notebooks</a:t>
            </a:r>
            <a:endParaRPr lang="en-US">
              <a:cs typeface="Segoe UI"/>
            </a:endParaRPr>
          </a:p>
        </p:txBody>
      </p:sp>
    </p:spTree>
    <p:extLst>
      <p:ext uri="{BB962C8B-B14F-4D97-AF65-F5344CB8AC3E}">
        <p14:creationId xmlns:p14="http://schemas.microsoft.com/office/powerpoint/2010/main" val="13033194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descr="Postmortem flow">
            <a:extLst>
              <a:ext uri="{FF2B5EF4-FFF2-40B4-BE49-F238E27FC236}">
                <a16:creationId xmlns:a16="http://schemas.microsoft.com/office/drawing/2014/main" id="{E9C6BAF8-BAD5-4DEB-8047-E78A653E77E9}"/>
              </a:ext>
            </a:extLst>
          </p:cNvPr>
          <p:cNvGrpSpPr/>
          <p:nvPr/>
        </p:nvGrpSpPr>
        <p:grpSpPr>
          <a:xfrm>
            <a:off x="251451" y="4593204"/>
            <a:ext cx="11640445" cy="2303724"/>
            <a:chOff x="245678" y="4503550"/>
            <a:chExt cx="11413237" cy="2258758"/>
          </a:xfrm>
        </p:grpSpPr>
        <p:sp>
          <p:nvSpPr>
            <p:cNvPr id="39" name="Rectangle 38">
              <a:extLst>
                <a:ext uri="{FF2B5EF4-FFF2-40B4-BE49-F238E27FC236}">
                  <a16:creationId xmlns:a16="http://schemas.microsoft.com/office/drawing/2014/main" id="{63B05E13-6CF5-4C40-8A1A-8B00258CD235}"/>
                </a:ext>
              </a:extLst>
            </p:cNvPr>
            <p:cNvSpPr/>
            <p:nvPr/>
          </p:nvSpPr>
          <p:spPr bwMode="auto">
            <a:xfrm>
              <a:off x="245678" y="4503550"/>
              <a:ext cx="11413237" cy="2258758"/>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2040">
                  <a:ln>
                    <a:solidFill>
                      <a:srgbClr val="737373">
                        <a:lumMod val="20000"/>
                        <a:lumOff val="80000"/>
                      </a:srgbClr>
                    </a:solidFill>
                  </a:ln>
                  <a:solidFill>
                    <a:srgbClr val="000000">
                      <a:lumMod val="75000"/>
                      <a:lumOff val="25000"/>
                    </a:srgbClr>
                  </a:solidFill>
                  <a:latin typeface="Segoe UI Semibold"/>
                  <a:ea typeface="Segoe UI" pitchFamily="34" charset="0"/>
                  <a:cs typeface="Segoe UI" pitchFamily="34" charset="0"/>
                </a:rPr>
                <a:t>Post Mortem</a:t>
              </a:r>
            </a:p>
          </p:txBody>
        </p:sp>
        <p:grpSp>
          <p:nvGrpSpPr>
            <p:cNvPr id="59" name="Group 58">
              <a:extLst>
                <a:ext uri="{FF2B5EF4-FFF2-40B4-BE49-F238E27FC236}">
                  <a16:creationId xmlns:a16="http://schemas.microsoft.com/office/drawing/2014/main" id="{2802D59D-F506-4ADA-8D9A-2B2AEBD76491}"/>
                </a:ext>
              </a:extLst>
            </p:cNvPr>
            <p:cNvGrpSpPr/>
            <p:nvPr/>
          </p:nvGrpSpPr>
          <p:grpSpPr>
            <a:xfrm>
              <a:off x="380421" y="5010150"/>
              <a:ext cx="2924175" cy="850083"/>
              <a:chOff x="274239" y="4895987"/>
              <a:chExt cx="2924175" cy="850083"/>
            </a:xfrm>
          </p:grpSpPr>
          <p:sp>
            <p:nvSpPr>
              <p:cNvPr id="43" name="Rectangle: Rounded Corners 42">
                <a:extLst>
                  <a:ext uri="{FF2B5EF4-FFF2-40B4-BE49-F238E27FC236}">
                    <a16:creationId xmlns:a16="http://schemas.microsoft.com/office/drawing/2014/main" id="{07B18497-7A3A-42CE-9C04-7A3AA8DC21B1}"/>
                  </a:ext>
                </a:extLst>
              </p:cNvPr>
              <p:cNvSpPr/>
              <p:nvPr/>
            </p:nvSpPr>
            <p:spPr bwMode="auto">
              <a:xfrm>
                <a:off x="274239" y="4895987"/>
                <a:ext cx="2924175" cy="850083"/>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r>
                  <a:rPr lang="en-US" sz="1632">
                    <a:solidFill>
                      <a:srgbClr val="FFFFFF">
                        <a:lumMod val="95000"/>
                      </a:srgbClr>
                    </a:solidFill>
                    <a:latin typeface="Segoe UI"/>
                    <a:ea typeface="Segoe UI" pitchFamily="34" charset="0"/>
                    <a:cs typeface="Segoe UI" pitchFamily="34" charset="0"/>
                  </a:rPr>
                  <a:t>Analyze and enrich Troubleshooting Repo</a:t>
                </a:r>
              </a:p>
            </p:txBody>
          </p:sp>
          <p:pic>
            <p:nvPicPr>
              <p:cNvPr id="46" name="Graphic 45" descr="Scribble">
                <a:extLst>
                  <a:ext uri="{FF2B5EF4-FFF2-40B4-BE49-F238E27FC236}">
                    <a16:creationId xmlns:a16="http://schemas.microsoft.com/office/drawing/2014/main" id="{C18A9DD7-2D2D-49CE-9D59-E5626AE6F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0849" y="4954072"/>
                <a:ext cx="543770" cy="543770"/>
              </a:xfrm>
              <a:prstGeom prst="rect">
                <a:avLst/>
              </a:prstGeom>
            </p:spPr>
          </p:pic>
        </p:grpSp>
      </p:grpSp>
      <p:grpSp>
        <p:nvGrpSpPr>
          <p:cNvPr id="60" name="Group 59" descr="Investigate and mitigate">
            <a:extLst>
              <a:ext uri="{FF2B5EF4-FFF2-40B4-BE49-F238E27FC236}">
                <a16:creationId xmlns:a16="http://schemas.microsoft.com/office/drawing/2014/main" id="{6A61897C-D994-462D-BCE5-5ED5EA5B1E93}"/>
              </a:ext>
            </a:extLst>
          </p:cNvPr>
          <p:cNvGrpSpPr/>
          <p:nvPr/>
        </p:nvGrpSpPr>
        <p:grpSpPr>
          <a:xfrm>
            <a:off x="196889" y="2572503"/>
            <a:ext cx="11640445" cy="1905227"/>
            <a:chOff x="192181" y="2524130"/>
            <a:chExt cx="11413237" cy="1637775"/>
          </a:xfrm>
        </p:grpSpPr>
        <p:sp>
          <p:nvSpPr>
            <p:cNvPr id="37" name="Rectangle 36">
              <a:extLst>
                <a:ext uri="{FF2B5EF4-FFF2-40B4-BE49-F238E27FC236}">
                  <a16:creationId xmlns:a16="http://schemas.microsoft.com/office/drawing/2014/main" id="{AE2C9B12-141D-49DC-8511-5B75BE256A81}"/>
                </a:ext>
              </a:extLst>
            </p:cNvPr>
            <p:cNvSpPr/>
            <p:nvPr/>
          </p:nvSpPr>
          <p:spPr bwMode="auto">
            <a:xfrm>
              <a:off x="192181" y="2524130"/>
              <a:ext cx="11413237" cy="1637775"/>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2040" b="1">
                  <a:ln>
                    <a:solidFill>
                      <a:srgbClr val="737373">
                        <a:lumMod val="20000"/>
                        <a:lumOff val="80000"/>
                      </a:srgbClr>
                    </a:solidFill>
                  </a:ln>
                  <a:solidFill>
                    <a:srgbClr val="243A5E"/>
                  </a:solidFill>
                  <a:latin typeface="Segoe UI Semibold"/>
                  <a:ea typeface="Segoe UI" pitchFamily="34" charset="0"/>
                  <a:cs typeface="Segoe UI" pitchFamily="34" charset="0"/>
                </a:rPr>
                <a:t>Investigate &amp; Mitigate</a:t>
              </a:r>
              <a:endParaRPr lang="en-US" sz="2040" b="1">
                <a:solidFill>
                  <a:srgbClr val="243A5E"/>
                </a:solidFill>
                <a:latin typeface="Segoe UI Semibold"/>
                <a:ea typeface="Segoe UI" pitchFamily="34" charset="0"/>
                <a:cs typeface="Segoe UI" pitchFamily="34" charset="0"/>
              </a:endParaRPr>
            </a:p>
          </p:txBody>
        </p:sp>
        <p:grpSp>
          <p:nvGrpSpPr>
            <p:cNvPr id="41" name="Group 40">
              <a:extLst>
                <a:ext uri="{FF2B5EF4-FFF2-40B4-BE49-F238E27FC236}">
                  <a16:creationId xmlns:a16="http://schemas.microsoft.com/office/drawing/2014/main" id="{D2E1B6F9-23EE-4AB7-BFFA-8793F3B4FBEF}"/>
                </a:ext>
              </a:extLst>
            </p:cNvPr>
            <p:cNvGrpSpPr/>
            <p:nvPr/>
          </p:nvGrpSpPr>
          <p:grpSpPr>
            <a:xfrm>
              <a:off x="323271" y="3037523"/>
              <a:ext cx="2924175" cy="850083"/>
              <a:chOff x="6972300" y="1362465"/>
              <a:chExt cx="3876675" cy="1193018"/>
            </a:xfrm>
          </p:grpSpPr>
          <p:sp>
            <p:nvSpPr>
              <p:cNvPr id="40" name="Rectangle: Rounded Corners 39">
                <a:extLst>
                  <a:ext uri="{FF2B5EF4-FFF2-40B4-BE49-F238E27FC236}">
                    <a16:creationId xmlns:a16="http://schemas.microsoft.com/office/drawing/2014/main" id="{485C6551-E498-489B-BFFD-6AC40F4B1B3B}"/>
                  </a:ext>
                </a:extLst>
              </p:cNvPr>
              <p:cNvSpPr/>
              <p:nvPr/>
            </p:nvSpPr>
            <p:spPr bwMode="auto">
              <a:xfrm>
                <a:off x="6972300" y="1362465"/>
                <a:ext cx="3876675" cy="1193018"/>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r>
                  <a:rPr lang="en-US" sz="1632">
                    <a:solidFill>
                      <a:srgbClr val="FFFFFF">
                        <a:lumMod val="95000"/>
                      </a:srgbClr>
                    </a:solidFill>
                    <a:latin typeface="Segoe UI"/>
                    <a:ea typeface="Segoe UI" pitchFamily="34" charset="0"/>
                    <a:cs typeface="Segoe UI" pitchFamily="34" charset="0"/>
                  </a:rPr>
                  <a:t>Use Notebook as the incident’s audit trail </a:t>
                </a:r>
              </a:p>
            </p:txBody>
          </p:sp>
          <p:pic>
            <p:nvPicPr>
              <p:cNvPr id="20" name="Graphic 19" descr="Scroll">
                <a:extLst>
                  <a:ext uri="{FF2B5EF4-FFF2-40B4-BE49-F238E27FC236}">
                    <a16:creationId xmlns:a16="http://schemas.microsoft.com/office/drawing/2014/main" id="{DEDB3BB2-7962-45A1-B3FD-043548C47E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088" y="1501773"/>
                <a:ext cx="914400" cy="914400"/>
              </a:xfrm>
              <a:prstGeom prst="rect">
                <a:avLst/>
              </a:prstGeom>
            </p:spPr>
          </p:pic>
        </p:grpSp>
      </p:grpSp>
      <p:sp>
        <p:nvSpPr>
          <p:cNvPr id="2" name="Title 1">
            <a:extLst>
              <a:ext uri="{FF2B5EF4-FFF2-40B4-BE49-F238E27FC236}">
                <a16:creationId xmlns:a16="http://schemas.microsoft.com/office/drawing/2014/main" id="{9B83B92E-85A0-4A0D-BB08-92C700A536A9}"/>
              </a:ext>
            </a:extLst>
          </p:cNvPr>
          <p:cNvSpPr>
            <a:spLocks noGrp="1"/>
          </p:cNvSpPr>
          <p:nvPr>
            <p:ph type="title"/>
          </p:nvPr>
        </p:nvSpPr>
        <p:spPr>
          <a:xfrm>
            <a:off x="599463" y="374886"/>
            <a:ext cx="11237870" cy="565027"/>
          </a:xfrm>
        </p:spPr>
        <p:txBody>
          <a:bodyPr/>
          <a:lstStyle/>
          <a:p>
            <a:r>
              <a:rPr lang="en-US"/>
              <a:t>Incident Response Flow &amp; Ecosystem</a:t>
            </a:r>
          </a:p>
        </p:txBody>
      </p:sp>
      <p:graphicFrame>
        <p:nvGraphicFramePr>
          <p:cNvPr id="4" name="Content Placeholder 3" descr="Incident Response Flow">
            <a:extLst>
              <a:ext uri="{FF2B5EF4-FFF2-40B4-BE49-F238E27FC236}">
                <a16:creationId xmlns:a16="http://schemas.microsoft.com/office/drawing/2014/main" id="{5E3049B8-B541-423B-88EF-44F0DC251ADD}"/>
              </a:ext>
            </a:extLst>
          </p:cNvPr>
          <p:cNvGraphicFramePr>
            <a:graphicFrameLocks noGrp="1"/>
          </p:cNvGraphicFramePr>
          <p:nvPr>
            <p:ph sz="quarter" idx="10"/>
            <p:extLst>
              <p:ext uri="{D42A27DB-BD31-4B8C-83A1-F6EECF244321}">
                <p14:modId xmlns:p14="http://schemas.microsoft.com/office/powerpoint/2010/main" val="3014095237"/>
              </p:ext>
            </p:extLst>
          </p:nvPr>
        </p:nvGraphicFramePr>
        <p:xfrm>
          <a:off x="1322070" y="939912"/>
          <a:ext cx="11113523" cy="56797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Arrow Connector 7">
            <a:extLst>
              <a:ext uri="{FF2B5EF4-FFF2-40B4-BE49-F238E27FC236}">
                <a16:creationId xmlns:a16="http://schemas.microsoft.com/office/drawing/2014/main" id="{55C0E211-3ACE-478F-BD50-8A11BE4148F2}"/>
              </a:ext>
              <a:ext uri="{C183D7F6-B498-43B3-948B-1728B52AA6E4}">
                <adec:decorative xmlns:adec="http://schemas.microsoft.com/office/drawing/2017/decorative" val="1"/>
              </a:ext>
            </a:extLst>
          </p:cNvPr>
          <p:cNvCxnSpPr>
            <a:cxnSpLocks/>
          </p:cNvCxnSpPr>
          <p:nvPr/>
        </p:nvCxnSpPr>
        <p:spPr>
          <a:xfrm>
            <a:off x="5080214" y="6279309"/>
            <a:ext cx="1814918" cy="0"/>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5976809-2079-4B7A-8CC8-E25E69E85F20}"/>
              </a:ext>
              <a:ext uri="{C183D7F6-B498-43B3-948B-1728B52AA6E4}">
                <adec:decorative xmlns:adec="http://schemas.microsoft.com/office/drawing/2017/decorative" val="1"/>
              </a:ext>
            </a:extLst>
          </p:cNvPr>
          <p:cNvCxnSpPr>
            <a:cxnSpLocks/>
            <a:endCxn id="6" idx="0"/>
          </p:cNvCxnSpPr>
          <p:nvPr/>
        </p:nvCxnSpPr>
        <p:spPr>
          <a:xfrm rot="16200000" flipH="1">
            <a:off x="5591566" y="3965424"/>
            <a:ext cx="1838671" cy="1701062"/>
          </a:xfrm>
          <a:prstGeom prst="bentConnector3">
            <a:avLst>
              <a:gd name="adj1" fmla="val 1392"/>
            </a:avLst>
          </a:prstGeom>
          <a:ln w="38100">
            <a:solidFill>
              <a:schemeClr val="bg1">
                <a:lumMod val="50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9D88CF-2C0D-4C62-8FAB-810D4B7D1736}"/>
              </a:ext>
              <a:ext uri="{C183D7F6-B498-43B3-948B-1728B52AA6E4}">
                <adec:decorative xmlns:adec="http://schemas.microsoft.com/office/drawing/2017/decorative" val="1"/>
              </a:ext>
            </a:extLst>
          </p:cNvPr>
          <p:cNvCxnSpPr>
            <a:cxnSpLocks/>
          </p:cNvCxnSpPr>
          <p:nvPr/>
        </p:nvCxnSpPr>
        <p:spPr>
          <a:xfrm flipH="1">
            <a:off x="7827735" y="6279309"/>
            <a:ext cx="1437763" cy="1"/>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1" name="Group 60" descr="Troubleshooting Notebook repo">
            <a:extLst>
              <a:ext uri="{FF2B5EF4-FFF2-40B4-BE49-F238E27FC236}">
                <a16:creationId xmlns:a16="http://schemas.microsoft.com/office/drawing/2014/main" id="{22BDC8C0-BEC8-4AD7-B2D0-DF7EDFBCE87B}"/>
              </a:ext>
            </a:extLst>
          </p:cNvPr>
          <p:cNvGrpSpPr/>
          <p:nvPr/>
        </p:nvGrpSpPr>
        <p:grpSpPr>
          <a:xfrm>
            <a:off x="6696995" y="5735291"/>
            <a:ext cx="1328878" cy="1145317"/>
            <a:chOff x="5825531" y="5298263"/>
            <a:chExt cx="1302940" cy="1122962"/>
          </a:xfrm>
        </p:grpSpPr>
        <p:pic>
          <p:nvPicPr>
            <p:cNvPr id="6" name="Graphic 5" descr="Books on shelf">
              <a:extLst>
                <a:ext uri="{FF2B5EF4-FFF2-40B4-BE49-F238E27FC236}">
                  <a16:creationId xmlns:a16="http://schemas.microsoft.com/office/drawing/2014/main" id="{EADAFA24-0F95-4084-AFDF-63EE067B2C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19800" y="5298263"/>
              <a:ext cx="914400" cy="914400"/>
            </a:xfrm>
            <a:prstGeom prst="rect">
              <a:avLst/>
            </a:prstGeom>
          </p:spPr>
        </p:pic>
        <p:sp>
          <p:nvSpPr>
            <p:cNvPr id="51" name="TextBox 50">
              <a:extLst>
                <a:ext uri="{FF2B5EF4-FFF2-40B4-BE49-F238E27FC236}">
                  <a16:creationId xmlns:a16="http://schemas.microsoft.com/office/drawing/2014/main" id="{7AD21A03-E31B-4E08-A8DE-FC4C38862A54}"/>
                </a:ext>
              </a:extLst>
            </p:cNvPr>
            <p:cNvSpPr txBox="1"/>
            <p:nvPr/>
          </p:nvSpPr>
          <p:spPr>
            <a:xfrm>
              <a:off x="5825531" y="6091648"/>
              <a:ext cx="1302940" cy="329577"/>
            </a:xfrm>
            <a:prstGeom prst="rect">
              <a:avLst/>
            </a:prstGeom>
            <a:noFill/>
          </p:spPr>
          <p:txBody>
            <a:bodyPr wrap="square" lIns="0" tIns="0" rIns="0" bIns="0" rtlCol="0">
              <a:spAutoFit/>
            </a:bodyPr>
            <a:lstStyle/>
            <a:p>
              <a:pPr algn="ctr" defTabSz="932563"/>
              <a:r>
                <a:rPr lang="en-US" sz="1071">
                  <a:solidFill>
                    <a:srgbClr val="000000"/>
                  </a:solidFill>
                  <a:latin typeface="Segoe UI"/>
                </a:rPr>
                <a:t>Troubleshooting Notebook Repo</a:t>
              </a:r>
            </a:p>
          </p:txBody>
        </p:sp>
      </p:grpSp>
      <p:grpSp>
        <p:nvGrpSpPr>
          <p:cNvPr id="70" name="Group 69" descr="Incident Response System">
            <a:extLst>
              <a:ext uri="{FF2B5EF4-FFF2-40B4-BE49-F238E27FC236}">
                <a16:creationId xmlns:a16="http://schemas.microsoft.com/office/drawing/2014/main" id="{E8363B14-91CC-4361-BA39-7A88332524E4}"/>
              </a:ext>
            </a:extLst>
          </p:cNvPr>
          <p:cNvGrpSpPr/>
          <p:nvPr/>
        </p:nvGrpSpPr>
        <p:grpSpPr>
          <a:xfrm>
            <a:off x="7777239" y="1421087"/>
            <a:ext cx="1538755" cy="1021975"/>
            <a:chOff x="7341890" y="1413250"/>
            <a:chExt cx="1508720" cy="1002027"/>
          </a:xfrm>
        </p:grpSpPr>
        <p:pic>
          <p:nvPicPr>
            <p:cNvPr id="50" name="Graphic 49" descr="Ui Ux">
              <a:extLst>
                <a:ext uri="{FF2B5EF4-FFF2-40B4-BE49-F238E27FC236}">
                  <a16:creationId xmlns:a16="http://schemas.microsoft.com/office/drawing/2014/main" id="{19E7BB37-17C9-4AF4-9D6C-ECE73AFDCC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9050" y="1413250"/>
              <a:ext cx="914400" cy="914400"/>
            </a:xfrm>
            <a:prstGeom prst="rect">
              <a:avLst/>
            </a:prstGeom>
          </p:spPr>
        </p:pic>
        <p:sp>
          <p:nvSpPr>
            <p:cNvPr id="53" name="TextBox 52">
              <a:extLst>
                <a:ext uri="{FF2B5EF4-FFF2-40B4-BE49-F238E27FC236}">
                  <a16:creationId xmlns:a16="http://schemas.microsoft.com/office/drawing/2014/main" id="{A55907FA-9B78-47DE-843F-8655F6EEAEC9}"/>
                </a:ext>
              </a:extLst>
            </p:cNvPr>
            <p:cNvSpPr txBox="1"/>
            <p:nvPr/>
          </p:nvSpPr>
          <p:spPr>
            <a:xfrm>
              <a:off x="7341890" y="2258311"/>
              <a:ext cx="1508720" cy="156966"/>
            </a:xfrm>
            <a:prstGeom prst="rect">
              <a:avLst/>
            </a:prstGeom>
            <a:noFill/>
          </p:spPr>
          <p:txBody>
            <a:bodyPr wrap="square" lIns="0" tIns="0" rIns="0" bIns="0" rtlCol="0">
              <a:spAutoFit/>
            </a:bodyPr>
            <a:lstStyle/>
            <a:p>
              <a:pPr algn="ctr" defTabSz="932563"/>
              <a:r>
                <a:rPr lang="en-US" sz="1020">
                  <a:solidFill>
                    <a:srgbClr val="000000"/>
                  </a:solidFill>
                  <a:latin typeface="Segoe UI"/>
                </a:rPr>
                <a:t>Incident Response System</a:t>
              </a:r>
            </a:p>
          </p:txBody>
        </p:sp>
      </p:grpSp>
      <p:pic>
        <p:nvPicPr>
          <p:cNvPr id="55" name="Graphic 54" descr="Call center">
            <a:extLst>
              <a:ext uri="{FF2B5EF4-FFF2-40B4-BE49-F238E27FC236}">
                <a16:creationId xmlns:a16="http://schemas.microsoft.com/office/drawing/2014/main" id="{D8AF0C50-D2BA-4201-9199-2156392CD4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71032" y="3896618"/>
            <a:ext cx="932603" cy="932603"/>
          </a:xfrm>
          <a:prstGeom prst="rect">
            <a:avLst/>
          </a:prstGeom>
        </p:spPr>
      </p:pic>
      <p:grpSp>
        <p:nvGrpSpPr>
          <p:cNvPr id="68" name="Group 67">
            <a:extLst>
              <a:ext uri="{FF2B5EF4-FFF2-40B4-BE49-F238E27FC236}">
                <a16:creationId xmlns:a16="http://schemas.microsoft.com/office/drawing/2014/main" id="{F122489B-92AA-4C04-B3D6-244E2F536097}"/>
              </a:ext>
              <a:ext uri="{C183D7F6-B498-43B3-948B-1728B52AA6E4}">
                <adec:decorative xmlns:adec="http://schemas.microsoft.com/office/drawing/2017/decorative" val="1"/>
              </a:ext>
            </a:extLst>
          </p:cNvPr>
          <p:cNvGrpSpPr/>
          <p:nvPr/>
        </p:nvGrpSpPr>
        <p:grpSpPr>
          <a:xfrm>
            <a:off x="3527288" y="1026291"/>
            <a:ext cx="2031705" cy="3521998"/>
            <a:chOff x="3457575" y="1006259"/>
            <a:chExt cx="1992048" cy="3453253"/>
          </a:xfrm>
        </p:grpSpPr>
        <p:sp>
          <p:nvSpPr>
            <p:cNvPr id="67" name="TextBox 66">
              <a:extLst>
                <a:ext uri="{FF2B5EF4-FFF2-40B4-BE49-F238E27FC236}">
                  <a16:creationId xmlns:a16="http://schemas.microsoft.com/office/drawing/2014/main" id="{353E544D-2815-4A27-93D2-7831889689A5}"/>
                </a:ext>
              </a:extLst>
            </p:cNvPr>
            <p:cNvSpPr txBox="1"/>
            <p:nvPr/>
          </p:nvSpPr>
          <p:spPr>
            <a:xfrm>
              <a:off x="3457575" y="1006259"/>
              <a:ext cx="1992048" cy="3453253"/>
            </a:xfrm>
            <a:custGeom>
              <a:avLst/>
              <a:gdLst>
                <a:gd name="connsiteX0" fmla="*/ 0 w 1992048"/>
                <a:gd name="connsiteY0" fmla="*/ 0 h 3453253"/>
                <a:gd name="connsiteX1" fmla="*/ 1992048 w 1992048"/>
                <a:gd name="connsiteY1" fmla="*/ 0 h 3453253"/>
                <a:gd name="connsiteX2" fmla="*/ 1992048 w 1992048"/>
                <a:gd name="connsiteY2" fmla="*/ 3453253 h 3453253"/>
                <a:gd name="connsiteX3" fmla="*/ 0 w 1992048"/>
                <a:gd name="connsiteY3" fmla="*/ 3453253 h 3453253"/>
                <a:gd name="connsiteX4" fmla="*/ 0 w 1992048"/>
                <a:gd name="connsiteY4" fmla="*/ 0 h 3453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048" h="3453253" extrusionOk="0">
                  <a:moveTo>
                    <a:pt x="0" y="0"/>
                  </a:moveTo>
                  <a:cubicBezTo>
                    <a:pt x="400721" y="-5264"/>
                    <a:pt x="1030761" y="84467"/>
                    <a:pt x="1992048" y="0"/>
                  </a:cubicBezTo>
                  <a:cubicBezTo>
                    <a:pt x="1863875" y="1082931"/>
                    <a:pt x="2121198" y="2851753"/>
                    <a:pt x="1992048" y="3453253"/>
                  </a:cubicBezTo>
                  <a:cubicBezTo>
                    <a:pt x="1006587" y="3559573"/>
                    <a:pt x="779451" y="3445604"/>
                    <a:pt x="0" y="3453253"/>
                  </a:cubicBezTo>
                  <a:cubicBezTo>
                    <a:pt x="160128" y="2238084"/>
                    <a:pt x="25049" y="1568422"/>
                    <a:pt x="0" y="0"/>
                  </a:cubicBezTo>
                  <a:close/>
                </a:path>
              </a:pathLst>
            </a:custGeom>
            <a:noFill/>
            <a:ln>
              <a:solidFill>
                <a:schemeClr val="accent1">
                  <a:lumMod val="75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txBody>
            <a:bodyPr wrap="square" lIns="0" tIns="0" rIns="0" bIns="0" rtlCol="0">
              <a:spAutoFit/>
            </a:bodyPr>
            <a:lstStyle/>
            <a:p>
              <a:pPr algn="ctr" defTabSz="932563"/>
              <a:r>
                <a:rPr lang="en-US" sz="2040">
                  <a:solidFill>
                    <a:srgbClr val="000000"/>
                  </a:solidFill>
                  <a:latin typeface="Segoe UI"/>
                </a:rPr>
                <a:t>Automate</a:t>
              </a: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err="1">
                <a:solidFill>
                  <a:srgbClr val="000000"/>
                </a:solidFill>
                <a:latin typeface="Segoe UI"/>
              </a:endParaRPr>
            </a:p>
          </p:txBody>
        </p:sp>
        <p:pic>
          <p:nvPicPr>
            <p:cNvPr id="66" name="Graphic 65" descr="Lightbulb and gear">
              <a:extLst>
                <a:ext uri="{FF2B5EF4-FFF2-40B4-BE49-F238E27FC236}">
                  <a16:creationId xmlns:a16="http://schemas.microsoft.com/office/drawing/2014/main" id="{CEE222C8-54EA-46D1-BE15-8E2D48186B5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65789" y="1373230"/>
              <a:ext cx="914400" cy="914400"/>
            </a:xfrm>
            <a:prstGeom prst="rect">
              <a:avLst/>
            </a:prstGeom>
          </p:spPr>
        </p:pic>
      </p:grpSp>
      <p:pic>
        <p:nvPicPr>
          <p:cNvPr id="72" name="Picture 2" descr="Download Azure Data Studio For Windows - What can it do?">
            <a:extLst>
              <a:ext uri="{FF2B5EF4-FFF2-40B4-BE49-F238E27FC236}">
                <a16:creationId xmlns:a16="http://schemas.microsoft.com/office/drawing/2014/main" id="{0DCF2B2F-8332-4C68-A433-4BA2C6666FD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42382" y="2730095"/>
            <a:ext cx="817786" cy="649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077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6322641-F7AA-4822-A59A-EB0921C55454}"/>
                                            </p:graphicEl>
                                          </p:spTgt>
                                        </p:tgtEl>
                                        <p:attrNameLst>
                                          <p:attrName>style.visibility</p:attrName>
                                        </p:attrNameLst>
                                      </p:cBhvr>
                                      <p:to>
                                        <p:strVal val="visible"/>
                                      </p:to>
                                    </p:set>
                                    <p:animEffect transition="in" filter="fade">
                                      <p:cBhvr>
                                        <p:cTn id="7" dur="500"/>
                                        <p:tgtEl>
                                          <p:spTgt spid="4">
                                            <p:graphicEl>
                                              <a:dgm id="{36322641-F7AA-4822-A59A-EB0921C55454}"/>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812335A3-98DD-4F47-956C-A58C5F3792AC}"/>
                                            </p:graphicEl>
                                          </p:spTgt>
                                        </p:tgtEl>
                                        <p:attrNameLst>
                                          <p:attrName>style.visibility</p:attrName>
                                        </p:attrNameLst>
                                      </p:cBhvr>
                                      <p:to>
                                        <p:strVal val="visible"/>
                                      </p:to>
                                    </p:set>
                                    <p:animEffect transition="in" filter="fade">
                                      <p:cBhvr>
                                        <p:cTn id="13" dur="500"/>
                                        <p:tgtEl>
                                          <p:spTgt spid="4">
                                            <p:graphicEl>
                                              <a:dgm id="{812335A3-98DD-4F47-956C-A58C5F3792A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14731648-ECB8-43E1-AE9A-A4661BEEF184}"/>
                                            </p:graphicEl>
                                          </p:spTgt>
                                        </p:tgtEl>
                                        <p:attrNameLst>
                                          <p:attrName>style.visibility</p:attrName>
                                        </p:attrNameLst>
                                      </p:cBhvr>
                                      <p:to>
                                        <p:strVal val="visible"/>
                                      </p:to>
                                    </p:set>
                                    <p:animEffect transition="in" filter="fade">
                                      <p:cBhvr>
                                        <p:cTn id="16" dur="500"/>
                                        <p:tgtEl>
                                          <p:spTgt spid="4">
                                            <p:graphicEl>
                                              <a:dgm id="{14731648-ECB8-43E1-AE9A-A4661BEEF184}"/>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graphicEl>
                                              <a:dgm id="{F2210C7F-FAB2-423B-B78D-9E44F1AFC860}"/>
                                            </p:graphicEl>
                                          </p:spTgt>
                                        </p:tgtEl>
                                        <p:attrNameLst>
                                          <p:attrName>style.visibility</p:attrName>
                                        </p:attrNameLst>
                                      </p:cBhvr>
                                      <p:to>
                                        <p:strVal val="visible"/>
                                      </p:to>
                                    </p:set>
                                    <p:animEffect transition="in" filter="fade">
                                      <p:cBhvr>
                                        <p:cTn id="21" dur="500"/>
                                        <p:tgtEl>
                                          <p:spTgt spid="4">
                                            <p:graphicEl>
                                              <a:dgm id="{F2210C7F-FAB2-423B-B78D-9E44F1AFC860}"/>
                                            </p:graphicEl>
                                          </p:spTgt>
                                        </p:tgtEl>
                                      </p:cBhvr>
                                    </p:animEffect>
                                  </p:childTnLst>
                                </p:cTn>
                              </p:par>
                              <p:par>
                                <p:cTn id="22" presetID="16" presetClass="entr" presetSubtype="37"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barn(outVertical)">
                                      <p:cBhvr>
                                        <p:cTn id="24" dur="500"/>
                                        <p:tgtEl>
                                          <p:spTgt spid="72"/>
                                        </p:tgtEl>
                                      </p:cBhvr>
                                    </p:animEffect>
                                  </p:childTnLst>
                                </p:cTn>
                              </p:par>
                              <p:par>
                                <p:cTn id="25" presetID="22" presetClass="entr" presetSubtype="8"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par>
                                <p:cTn id="28" presetID="1"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graphicEl>
                                              <a:dgm id="{8BA0ADDD-857E-4DD6-B1E7-5DBCAC203663}"/>
                                            </p:graphicEl>
                                          </p:spTgt>
                                        </p:tgtEl>
                                        <p:attrNameLst>
                                          <p:attrName>style.visibility</p:attrName>
                                        </p:attrNameLst>
                                      </p:cBhvr>
                                      <p:to>
                                        <p:strVal val="visible"/>
                                      </p:to>
                                    </p:set>
                                    <p:animEffect transition="in" filter="fade">
                                      <p:cBhvr>
                                        <p:cTn id="32" dur="500"/>
                                        <p:tgtEl>
                                          <p:spTgt spid="4">
                                            <p:graphicEl>
                                              <a:dgm id="{8BA0ADDD-857E-4DD6-B1E7-5DBCAC20366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B5560EC4-D11F-4A00-92BC-F2D31675BF0C}"/>
                                            </p:graphicEl>
                                          </p:spTgt>
                                        </p:tgtEl>
                                        <p:attrNameLst>
                                          <p:attrName>style.visibility</p:attrName>
                                        </p:attrNameLst>
                                      </p:cBhvr>
                                      <p:to>
                                        <p:strVal val="visible"/>
                                      </p:to>
                                    </p:set>
                                    <p:animEffect transition="in" filter="fade">
                                      <p:cBhvr>
                                        <p:cTn id="35" dur="500"/>
                                        <p:tgtEl>
                                          <p:spTgt spid="4">
                                            <p:graphicEl>
                                              <a:dgm id="{B5560EC4-D11F-4A00-92BC-F2D31675BF0C}"/>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204ACB9F-6A35-4D5B-8F34-E41343AD8E50}"/>
                                            </p:graphicEl>
                                          </p:spTgt>
                                        </p:tgtEl>
                                        <p:attrNameLst>
                                          <p:attrName>style.visibility</p:attrName>
                                        </p:attrNameLst>
                                      </p:cBhvr>
                                      <p:to>
                                        <p:strVal val="visible"/>
                                      </p:to>
                                    </p:set>
                                    <p:animEffect transition="in" filter="fade">
                                      <p:cBhvr>
                                        <p:cTn id="38" dur="500"/>
                                        <p:tgtEl>
                                          <p:spTgt spid="4">
                                            <p:graphicEl>
                                              <a:dgm id="{204ACB9F-6A35-4D5B-8F34-E41343AD8E50}"/>
                                            </p:graphic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C64C840D-0E99-43C9-8765-3D26B8EC046C}"/>
                                            </p:graphicEl>
                                          </p:spTgt>
                                        </p:tgtEl>
                                        <p:attrNameLst>
                                          <p:attrName>style.visibility</p:attrName>
                                        </p:attrNameLst>
                                      </p:cBhvr>
                                      <p:to>
                                        <p:strVal val="visible"/>
                                      </p:to>
                                    </p:set>
                                    <p:animEffect transition="in" filter="fade">
                                      <p:cBhvr>
                                        <p:cTn id="50" dur="500"/>
                                        <p:tgtEl>
                                          <p:spTgt spid="4">
                                            <p:graphicEl>
                                              <a:dgm id="{C64C840D-0E99-43C9-8765-3D26B8EC046C}"/>
                                            </p:graphicEl>
                                          </p:spTgt>
                                        </p:tgtEl>
                                      </p:cBhvr>
                                    </p:animEffect>
                                  </p:childTnLst>
                                </p:cTn>
                              </p:par>
                              <p:par>
                                <p:cTn id="51" presetID="22" presetClass="entr" presetSubtype="8"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graphicEl>
                                              <a:dgm id="{033BF473-5811-495C-BC10-685227259104}"/>
                                            </p:graphicEl>
                                          </p:spTgt>
                                        </p:tgtEl>
                                        <p:attrNameLst>
                                          <p:attrName>style.visibility</p:attrName>
                                        </p:attrNameLst>
                                      </p:cBhvr>
                                      <p:to>
                                        <p:strVal val="visible"/>
                                      </p:to>
                                    </p:set>
                                    <p:animEffect transition="in" filter="fade">
                                      <p:cBhvr>
                                        <p:cTn id="56" dur="500"/>
                                        <p:tgtEl>
                                          <p:spTgt spid="4">
                                            <p:graphicEl>
                                              <a:dgm id="{033BF473-5811-495C-BC10-685227259104}"/>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graphicEl>
                                              <a:dgm id="{268A29F3-A96C-4F6E-ABE2-9A200C518E03}"/>
                                            </p:graphicEl>
                                          </p:spTgt>
                                        </p:tgtEl>
                                        <p:attrNameLst>
                                          <p:attrName>style.visibility</p:attrName>
                                        </p:attrNameLst>
                                      </p:cBhvr>
                                      <p:to>
                                        <p:strVal val="visible"/>
                                      </p:to>
                                    </p:set>
                                    <p:animEffect transition="in" filter="fade">
                                      <p:cBhvr>
                                        <p:cTn id="59" dur="500"/>
                                        <p:tgtEl>
                                          <p:spTgt spid="4">
                                            <p:graphicEl>
                                              <a:dgm id="{268A29F3-A96C-4F6E-ABE2-9A200C518E03}"/>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
                                            <p:graphicEl>
                                              <a:dgm id="{CA60E2DC-F906-4647-88BA-D09A239AFE44}"/>
                                            </p:graphicEl>
                                          </p:spTgt>
                                        </p:tgtEl>
                                        <p:attrNameLst>
                                          <p:attrName>style.visibility</p:attrName>
                                        </p:attrNameLst>
                                      </p:cBhvr>
                                      <p:to>
                                        <p:strVal val="visible"/>
                                      </p:to>
                                    </p:set>
                                    <p:animEffect transition="in" filter="fade">
                                      <p:cBhvr>
                                        <p:cTn id="62" dur="500"/>
                                        <p:tgtEl>
                                          <p:spTgt spid="4">
                                            <p:graphicEl>
                                              <a:dgm id="{CA60E2DC-F906-4647-88BA-D09A239AFE44}"/>
                                            </p:graphicEl>
                                          </p:spTgt>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left)">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
                                            <p:graphicEl>
                                              <a:dgm id="{F58BC3D6-9E22-42D4-88A4-008B755F2F5A}"/>
                                            </p:graphicEl>
                                          </p:spTgt>
                                        </p:tgtEl>
                                        <p:attrNameLst>
                                          <p:attrName>style.visibility</p:attrName>
                                        </p:attrNameLst>
                                      </p:cBhvr>
                                      <p:to>
                                        <p:strVal val="visible"/>
                                      </p:to>
                                    </p:set>
                                    <p:animEffect transition="in" filter="fade">
                                      <p:cBhvr>
                                        <p:cTn id="71" dur="500"/>
                                        <p:tgtEl>
                                          <p:spTgt spid="4">
                                            <p:graphicEl>
                                              <a:dgm id="{F58BC3D6-9E22-42D4-88A4-008B755F2F5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graphicEl>
                                              <a:dgm id="{26FB193F-F847-4960-93D2-497AF769DFD8}"/>
                                            </p:graphicEl>
                                          </p:spTgt>
                                        </p:tgtEl>
                                        <p:attrNameLst>
                                          <p:attrName>style.visibility</p:attrName>
                                        </p:attrNameLst>
                                      </p:cBhvr>
                                      <p:to>
                                        <p:strVal val="visible"/>
                                      </p:to>
                                    </p:set>
                                    <p:animEffect transition="in" filter="fade">
                                      <p:cBhvr>
                                        <p:cTn id="74" dur="500"/>
                                        <p:tgtEl>
                                          <p:spTgt spid="4">
                                            <p:graphicEl>
                                              <a:dgm id="{26FB193F-F847-4960-93D2-497AF769DFD8}"/>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graphicEl>
                                              <a:dgm id="{D64804AA-62D0-4DD9-B507-0C6C0234D731}"/>
                                            </p:graphicEl>
                                          </p:spTgt>
                                        </p:tgtEl>
                                        <p:attrNameLst>
                                          <p:attrName>style.visibility</p:attrName>
                                        </p:attrNameLst>
                                      </p:cBhvr>
                                      <p:to>
                                        <p:strVal val="visible"/>
                                      </p:to>
                                    </p:set>
                                    <p:animEffect transition="in" filter="fade">
                                      <p:cBhvr>
                                        <p:cTn id="77" dur="500"/>
                                        <p:tgtEl>
                                          <p:spTgt spid="4">
                                            <p:graphicEl>
                                              <a:dgm id="{D64804AA-62D0-4DD9-B507-0C6C0234D731}"/>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30EC8FEB-4BB4-4BCB-808D-C58030C4FA26}"/>
                                            </p:graphicEl>
                                          </p:spTgt>
                                        </p:tgtEl>
                                        <p:attrNameLst>
                                          <p:attrName>style.visibility</p:attrName>
                                        </p:attrNameLst>
                                      </p:cBhvr>
                                      <p:to>
                                        <p:strVal val="visible"/>
                                      </p:to>
                                    </p:set>
                                    <p:animEffect transition="in" filter="fade">
                                      <p:cBhvr>
                                        <p:cTn id="80" dur="500"/>
                                        <p:tgtEl>
                                          <p:spTgt spid="4">
                                            <p:graphicEl>
                                              <a:dgm id="{30EC8FEB-4BB4-4BCB-808D-C58030C4FA26}"/>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
                                            <p:graphicEl>
                                              <a:dgm id="{475A6206-3E84-4250-AF6E-6009BE10EAAB}"/>
                                            </p:graphicEl>
                                          </p:spTgt>
                                        </p:tgtEl>
                                        <p:attrNameLst>
                                          <p:attrName>style.visibility</p:attrName>
                                        </p:attrNameLst>
                                      </p:cBhvr>
                                      <p:to>
                                        <p:strVal val="visible"/>
                                      </p:to>
                                    </p:set>
                                    <p:animEffect transition="in" filter="fade">
                                      <p:cBhvr>
                                        <p:cTn id="85" dur="500"/>
                                        <p:tgtEl>
                                          <p:spTgt spid="4">
                                            <p:graphicEl>
                                              <a:dgm id="{475A6206-3E84-4250-AF6E-6009BE10EAAB}"/>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graphicEl>
                                              <a:dgm id="{53CE40D2-8431-4715-B7DC-91BFB901E906}"/>
                                            </p:graphicEl>
                                          </p:spTgt>
                                        </p:tgtEl>
                                        <p:attrNameLst>
                                          <p:attrName>style.visibility</p:attrName>
                                        </p:attrNameLst>
                                      </p:cBhvr>
                                      <p:to>
                                        <p:strVal val="visible"/>
                                      </p:to>
                                    </p:set>
                                    <p:animEffect transition="in" filter="fade">
                                      <p:cBhvr>
                                        <p:cTn id="88" dur="500"/>
                                        <p:tgtEl>
                                          <p:spTgt spid="4">
                                            <p:graphicEl>
                                              <a:dgm id="{53CE40D2-8431-4715-B7DC-91BFB901E906}"/>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
                                            <p:graphicEl>
                                              <a:dgm id="{F4F9BE7E-0A08-4098-8881-2AC5DF68DD13}"/>
                                            </p:graphicEl>
                                          </p:spTgt>
                                        </p:tgtEl>
                                        <p:attrNameLst>
                                          <p:attrName>style.visibility</p:attrName>
                                        </p:attrNameLst>
                                      </p:cBhvr>
                                      <p:to>
                                        <p:strVal val="visible"/>
                                      </p:to>
                                    </p:set>
                                    <p:animEffect transition="in" filter="fade">
                                      <p:cBhvr>
                                        <p:cTn id="91" dur="500"/>
                                        <p:tgtEl>
                                          <p:spTgt spid="4">
                                            <p:graphicEl>
                                              <a:dgm id="{F4F9BE7E-0A08-4098-8881-2AC5DF68DD13}"/>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graphicEl>
                                              <a:dgm id="{2AAA1B5C-B9AA-4CC3-AC60-E85B498EEE39}"/>
                                            </p:graphicEl>
                                          </p:spTgt>
                                        </p:tgtEl>
                                        <p:attrNameLst>
                                          <p:attrName>style.visibility</p:attrName>
                                        </p:attrNameLst>
                                      </p:cBhvr>
                                      <p:to>
                                        <p:strVal val="visible"/>
                                      </p:to>
                                    </p:set>
                                    <p:animEffect transition="in" filter="fade">
                                      <p:cBhvr>
                                        <p:cTn id="94" dur="500"/>
                                        <p:tgtEl>
                                          <p:spTgt spid="4">
                                            <p:graphicEl>
                                              <a:dgm id="{2AAA1B5C-B9AA-4CC3-AC60-E85B498EEE39}"/>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
                                            <p:graphicEl>
                                              <a:dgm id="{0AABC0EC-8AF5-447F-A60A-9CCDAAF122F5}"/>
                                            </p:graphicEl>
                                          </p:spTgt>
                                        </p:tgtEl>
                                        <p:attrNameLst>
                                          <p:attrName>style.visibility</p:attrName>
                                        </p:attrNameLst>
                                      </p:cBhvr>
                                      <p:to>
                                        <p:strVal val="visible"/>
                                      </p:to>
                                    </p:set>
                                    <p:animEffect transition="in" filter="fade">
                                      <p:cBhvr>
                                        <p:cTn id="99" dur="500"/>
                                        <p:tgtEl>
                                          <p:spTgt spid="4">
                                            <p:graphicEl>
                                              <a:dgm id="{0AABC0EC-8AF5-447F-A60A-9CCDAAF122F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
                                            <p:graphicEl>
                                              <a:dgm id="{0EE19346-9448-4E06-A11E-9A6948EFC139}"/>
                                            </p:graphicEl>
                                          </p:spTgt>
                                        </p:tgtEl>
                                        <p:attrNameLst>
                                          <p:attrName>style.visibility</p:attrName>
                                        </p:attrNameLst>
                                      </p:cBhvr>
                                      <p:to>
                                        <p:strVal val="visible"/>
                                      </p:to>
                                    </p:set>
                                    <p:animEffect transition="in" filter="fade">
                                      <p:cBhvr>
                                        <p:cTn id="102" dur="500"/>
                                        <p:tgtEl>
                                          <p:spTgt spid="4">
                                            <p:graphicEl>
                                              <a:dgm id="{0EE19346-9448-4E06-A11E-9A6948EFC139}"/>
                                            </p:graphic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
                                            <p:graphicEl>
                                              <a:dgm id="{AD77370A-95A0-4AE1-82DD-9C31D2FB32F7}"/>
                                            </p:graphicEl>
                                          </p:spTgt>
                                        </p:tgtEl>
                                        <p:attrNameLst>
                                          <p:attrName>style.visibility</p:attrName>
                                        </p:attrNameLst>
                                      </p:cBhvr>
                                      <p:to>
                                        <p:strVal val="visible"/>
                                      </p:to>
                                    </p:set>
                                    <p:animEffect transition="in" filter="fade">
                                      <p:cBhvr>
                                        <p:cTn id="105" dur="500"/>
                                        <p:tgtEl>
                                          <p:spTgt spid="4">
                                            <p:graphicEl>
                                              <a:dgm id="{AD77370A-95A0-4AE1-82DD-9C31D2FB32F7}"/>
                                            </p:graphic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
                                            <p:graphicEl>
                                              <a:dgm id="{81032794-16B5-462F-998E-ECFC218F1EE2}"/>
                                            </p:graphicEl>
                                          </p:spTgt>
                                        </p:tgtEl>
                                        <p:attrNameLst>
                                          <p:attrName>style.visibility</p:attrName>
                                        </p:attrNameLst>
                                      </p:cBhvr>
                                      <p:to>
                                        <p:strVal val="visible"/>
                                      </p:to>
                                    </p:set>
                                    <p:animEffect transition="in" filter="fade">
                                      <p:cBhvr>
                                        <p:cTn id="108" dur="500"/>
                                        <p:tgtEl>
                                          <p:spTgt spid="4">
                                            <p:graphicEl>
                                              <a:dgm id="{81032794-16B5-462F-998E-ECFC218F1EE2}"/>
                                            </p:graphicEl>
                                          </p:spTgt>
                                        </p:tgtEl>
                                      </p:cBhvr>
                                    </p:animEffec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wipe(right)">
                                      <p:cBhvr>
                                        <p:cTn id="112" dur="500"/>
                                        <p:tgtEl>
                                          <p:spTgt spid="1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
                                            <p:graphicEl>
                                              <a:dgm id="{5CE55521-E232-4D52-A464-0A7173874FF0}"/>
                                            </p:graphicEl>
                                          </p:spTgt>
                                        </p:tgtEl>
                                        <p:attrNameLst>
                                          <p:attrName>style.visibility</p:attrName>
                                        </p:attrNameLst>
                                      </p:cBhvr>
                                      <p:to>
                                        <p:strVal val="visible"/>
                                      </p:to>
                                    </p:set>
                                    <p:animEffect transition="in" filter="fade">
                                      <p:cBhvr>
                                        <p:cTn id="117" dur="500"/>
                                        <p:tgtEl>
                                          <p:spTgt spid="4">
                                            <p:graphicEl>
                                              <a:dgm id="{5CE55521-E232-4D52-A464-0A7173874FF0}"/>
                                            </p:graphic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
                                            <p:graphicEl>
                                              <a:dgm id="{1812E311-8BB4-4077-8F7D-87760A58891C}"/>
                                            </p:graphicEl>
                                          </p:spTgt>
                                        </p:tgtEl>
                                        <p:attrNameLst>
                                          <p:attrName>style.visibility</p:attrName>
                                        </p:attrNameLst>
                                      </p:cBhvr>
                                      <p:to>
                                        <p:strVal val="visible"/>
                                      </p:to>
                                    </p:set>
                                    <p:animEffect transition="in" filter="fade">
                                      <p:cBhvr>
                                        <p:cTn id="120" dur="500"/>
                                        <p:tgtEl>
                                          <p:spTgt spid="4">
                                            <p:graphicEl>
                                              <a:dgm id="{1812E311-8BB4-4077-8F7D-87760A58891C}"/>
                                            </p:graphic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
                                            <p:graphicEl>
                                              <a:dgm id="{AB20DB89-4893-49C2-90E6-598A2C1FE954}"/>
                                            </p:graphicEl>
                                          </p:spTgt>
                                        </p:tgtEl>
                                        <p:attrNameLst>
                                          <p:attrName>style.visibility</p:attrName>
                                        </p:attrNameLst>
                                      </p:cBhvr>
                                      <p:to>
                                        <p:strVal val="visible"/>
                                      </p:to>
                                    </p:set>
                                    <p:animEffect transition="in" filter="fade">
                                      <p:cBhvr>
                                        <p:cTn id="123" dur="500"/>
                                        <p:tgtEl>
                                          <p:spTgt spid="4">
                                            <p:graphicEl>
                                              <a:dgm id="{AB20DB89-4893-49C2-90E6-598A2C1FE954}"/>
                                            </p:graphic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
                                            <p:graphicEl>
                                              <a:dgm id="{3ACC8134-B4F4-4863-8580-BA6D65FB050E}"/>
                                            </p:graphicEl>
                                          </p:spTgt>
                                        </p:tgtEl>
                                        <p:attrNameLst>
                                          <p:attrName>style.visibility</p:attrName>
                                        </p:attrNameLst>
                                      </p:cBhvr>
                                      <p:to>
                                        <p:strVal val="visible"/>
                                      </p:to>
                                    </p:set>
                                    <p:animEffect transition="in" filter="fade">
                                      <p:cBhvr>
                                        <p:cTn id="126" dur="500"/>
                                        <p:tgtEl>
                                          <p:spTgt spid="4">
                                            <p:graphicEl>
                                              <a:dgm id="{3ACC8134-B4F4-4863-8580-BA6D65FB050E}"/>
                                            </p:graphic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nodeType="clickEffect">
                                  <p:stCondLst>
                                    <p:cond delay="0"/>
                                  </p:stCondLst>
                                  <p:childTnLst>
                                    <p:set>
                                      <p:cBhvr>
                                        <p:cTn id="130" dur="1" fill="hold">
                                          <p:stCondLst>
                                            <p:cond delay="0"/>
                                          </p:stCondLst>
                                        </p:cTn>
                                        <p:tgtEl>
                                          <p:spTgt spid="68"/>
                                        </p:tgtEl>
                                        <p:attrNameLst>
                                          <p:attrName>style.visibility</p:attrName>
                                        </p:attrNameLst>
                                      </p:cBhvr>
                                      <p:to>
                                        <p:strVal val="visible"/>
                                      </p:to>
                                    </p:set>
                                    <p:animEffect transition="in" filter="randombar(horizontal)">
                                      <p:cBhvr>
                                        <p:cTn id="13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gnifying glass on clear background">
            <a:extLst>
              <a:ext uri="{FF2B5EF4-FFF2-40B4-BE49-F238E27FC236}">
                <a16:creationId xmlns:a16="http://schemas.microsoft.com/office/drawing/2014/main" id="{197288D8-B04A-42D7-8629-5A01006AD6A4}"/>
              </a:ext>
            </a:extLst>
          </p:cNvPr>
          <p:cNvPicPr>
            <a:picLocks noChangeAspect="1"/>
          </p:cNvPicPr>
          <p:nvPr/>
        </p:nvPicPr>
        <p:blipFill rotWithShape="1">
          <a:blip r:embed="rId2"/>
          <a:srcRect b="15742"/>
          <a:stretch/>
        </p:blipFill>
        <p:spPr>
          <a:xfrm>
            <a:off x="20" y="10"/>
            <a:ext cx="12436455" cy="6994515"/>
          </a:xfrm>
          <a:prstGeom prst="rect">
            <a:avLst/>
          </a:prstGeom>
          <a:noFill/>
        </p:spPr>
      </p:pic>
      <p:sp>
        <p:nvSpPr>
          <p:cNvPr id="7" name="TextBox 6">
            <a:extLst>
              <a:ext uri="{FF2B5EF4-FFF2-40B4-BE49-F238E27FC236}">
                <a16:creationId xmlns:a16="http://schemas.microsoft.com/office/drawing/2014/main" id="{9D643956-C5D2-47CE-92E0-F835A4FF2656}"/>
              </a:ext>
            </a:extLst>
          </p:cNvPr>
          <p:cNvSpPr txBox="1"/>
          <p:nvPr/>
        </p:nvSpPr>
        <p:spPr>
          <a:xfrm>
            <a:off x="1265237" y="4487862"/>
            <a:ext cx="10744200" cy="1569660"/>
          </a:xfrm>
          <a:prstGeom prst="rect">
            <a:avLst/>
          </a:prstGeom>
          <a:noFill/>
        </p:spPr>
        <p:txBody>
          <a:bodyPr wrap="square" rtlCol="0">
            <a:spAutoFit/>
          </a:bodyPr>
          <a:lstStyle/>
          <a:p>
            <a:r>
              <a:rPr lang="en-US" sz="9600" dirty="0">
                <a:latin typeface="Segoe UI Black" panose="020B0A02040204020203" pitchFamily="34" charset="0"/>
                <a:ea typeface="Segoe UI Black" panose="020B0A02040204020203" pitchFamily="34" charset="0"/>
              </a:rPr>
              <a:t>3. learn more …</a:t>
            </a:r>
          </a:p>
        </p:txBody>
      </p:sp>
    </p:spTree>
    <p:extLst>
      <p:ext uri="{BB962C8B-B14F-4D97-AF65-F5344CB8AC3E}">
        <p14:creationId xmlns:p14="http://schemas.microsoft.com/office/powerpoint/2010/main" val="3108798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06ADE30-ADA6-4153-8683-9D536E54EBA4}"/>
              </a:ext>
            </a:extLst>
          </p:cNvPr>
          <p:cNvSpPr>
            <a:spLocks noGrp="1"/>
          </p:cNvSpPr>
          <p:nvPr>
            <p:ph type="title"/>
          </p:nvPr>
        </p:nvSpPr>
        <p:spPr/>
        <p:txBody>
          <a:bodyPr/>
          <a:lstStyle/>
          <a:p>
            <a:r>
              <a:rPr lang="en-US" dirty="0">
                <a:solidFill>
                  <a:srgbClr val="0078D7"/>
                </a:solidFill>
              </a:rPr>
              <a:t>resources</a:t>
            </a:r>
          </a:p>
        </p:txBody>
      </p:sp>
      <p:sp>
        <p:nvSpPr>
          <p:cNvPr id="12" name="TextBox 11">
            <a:extLst>
              <a:ext uri="{FF2B5EF4-FFF2-40B4-BE49-F238E27FC236}">
                <a16:creationId xmlns:a16="http://schemas.microsoft.com/office/drawing/2014/main" id="{431A11E3-76D6-4F7B-BB60-5919363B33D1}"/>
              </a:ext>
            </a:extLst>
          </p:cNvPr>
          <p:cNvSpPr txBox="1"/>
          <p:nvPr/>
        </p:nvSpPr>
        <p:spPr>
          <a:xfrm>
            <a:off x="731837" y="1148194"/>
            <a:ext cx="11353800" cy="5632311"/>
          </a:xfrm>
          <a:prstGeom prst="rect">
            <a:avLst/>
          </a:prstGeom>
          <a:noFill/>
        </p:spPr>
        <p:txBody>
          <a:bodyPr wrap="square" rtlCol="0">
            <a:spAutoFit/>
          </a:bodyPr>
          <a:lstStyle/>
          <a:p>
            <a:r>
              <a:rPr lang="en-US" sz="2400" dirty="0">
                <a:hlinkClick r:id="rId2"/>
              </a:rPr>
              <a:t>http://aka.ms/AzureDataStudio</a:t>
            </a:r>
            <a:r>
              <a:rPr lang="en-US" sz="2400" dirty="0"/>
              <a:t> | Sample files: </a:t>
            </a:r>
            <a:r>
              <a:rPr lang="en-US" sz="2400" dirty="0">
                <a:hlinkClick r:id="rId3"/>
              </a:rPr>
              <a:t>https://bit.ly/2YGTpAy</a:t>
            </a:r>
            <a:endParaRPr lang="en-US" sz="2400" dirty="0"/>
          </a:p>
          <a:p>
            <a:endParaRPr lang="en-US" sz="2400" dirty="0"/>
          </a:p>
          <a:p>
            <a:r>
              <a:rPr lang="en-US" sz="2400" dirty="0"/>
              <a:t>SQL Assessment API notebook</a:t>
            </a:r>
          </a:p>
          <a:p>
            <a:r>
              <a:rPr lang="en-US" sz="2400" dirty="0">
                <a:hlinkClick r:id="rId4"/>
              </a:rPr>
              <a:t>https://github.com/microsoft/sql-server-samples/tree/master/samples/manage/sql-assessment-api/notebooks</a:t>
            </a:r>
            <a:endParaRPr lang="en-US" sz="2400" dirty="0"/>
          </a:p>
          <a:p>
            <a:pPr marL="285750" indent="-285750">
              <a:buFont typeface="Arial" panose="020B0604020202020204" pitchFamily="34" charset="0"/>
              <a:buChar char="•"/>
            </a:pPr>
            <a:endParaRPr lang="en-US" sz="2400" dirty="0"/>
          </a:p>
          <a:p>
            <a:r>
              <a:rPr lang="en-US" sz="2400" dirty="0"/>
              <a:t>Glenn Berry’s Diagnostic Notebooks for SQL Server and Azure SQL DB:</a:t>
            </a:r>
          </a:p>
          <a:p>
            <a:r>
              <a:rPr lang="en-US" sz="2400" dirty="0">
                <a:hlinkClick r:id="rId5"/>
              </a:rPr>
              <a:t>https://glennsqlperformance.com/resources/</a:t>
            </a:r>
            <a:endParaRPr lang="en-US" sz="2400" dirty="0"/>
          </a:p>
          <a:p>
            <a:pPr marL="285750" indent="-285750">
              <a:buFont typeface="Arial" panose="020B0604020202020204" pitchFamily="34" charset="0"/>
              <a:buChar char="•"/>
            </a:pPr>
            <a:endParaRPr lang="en-US" sz="2400" dirty="0"/>
          </a:p>
          <a:p>
            <a:r>
              <a:rPr lang="en-US" sz="2400" dirty="0"/>
              <a:t>Rob Sewell’s Notebook</a:t>
            </a:r>
          </a:p>
          <a:p>
            <a:pPr marL="285750" indent="-285750">
              <a:buFont typeface="Arial" panose="020B0604020202020204" pitchFamily="34" charset="0"/>
              <a:buChar char="•"/>
            </a:pPr>
            <a:r>
              <a:rPr lang="en-US" sz="2400" dirty="0">
                <a:hlinkClick r:id="rId6"/>
              </a:rPr>
              <a:t>http://sqldbawithabeard.com</a:t>
            </a:r>
            <a:r>
              <a:rPr lang="en-US" sz="2400" dirty="0"/>
              <a:t>  </a:t>
            </a:r>
          </a:p>
          <a:p>
            <a:pPr marL="285750" indent="-285750">
              <a:buFont typeface="Arial" panose="020B0604020202020204" pitchFamily="34" charset="0"/>
              <a:buChar char="•"/>
            </a:pPr>
            <a:r>
              <a:rPr lang="en-US" sz="2400" dirty="0"/>
              <a:t>Sample notebooks: </a:t>
            </a:r>
            <a:r>
              <a:rPr lang="en-US" sz="2400" dirty="0">
                <a:hlinkClick r:id="rId7"/>
              </a:rPr>
              <a:t>https://github.com/SQLDBAWithABeard/JupyterNotebooks</a:t>
            </a:r>
            <a:r>
              <a:rPr lang="en-US" sz="2400" dirty="0"/>
              <a:t>  </a:t>
            </a:r>
          </a:p>
          <a:p>
            <a:endParaRPr lang="en-US" sz="2400" dirty="0"/>
          </a:p>
          <a:p>
            <a:r>
              <a:rPr lang="en-US" sz="2400" dirty="0"/>
              <a:t>The SQL Diagnostic (</a:t>
            </a:r>
            <a:r>
              <a:rPr lang="en-US" sz="2400" dirty="0" err="1"/>
              <a:t>Jupyter</a:t>
            </a:r>
            <a:r>
              <a:rPr lang="en-US" sz="2400" dirty="0"/>
              <a:t>) Book by Emanuele </a:t>
            </a:r>
            <a:r>
              <a:rPr lang="en-US" sz="2400" dirty="0" err="1"/>
              <a:t>Meazzo</a:t>
            </a:r>
            <a:endParaRPr lang="en-US" sz="2400" dirty="0"/>
          </a:p>
          <a:p>
            <a:r>
              <a:rPr lang="en-US" sz="2400" dirty="0">
                <a:hlinkClick r:id="rId8"/>
              </a:rPr>
              <a:t>https://tsql.tech/the-sql-diagnostic-jupyter-book/</a:t>
            </a:r>
            <a:endParaRPr lang="en-US" sz="2400" dirty="0"/>
          </a:p>
        </p:txBody>
      </p:sp>
      <p:pic>
        <p:nvPicPr>
          <p:cNvPr id="2" name="Picture 2" descr="Scan me!">
            <a:extLst>
              <a:ext uri="{FF2B5EF4-FFF2-40B4-BE49-F238E27FC236}">
                <a16:creationId xmlns:a16="http://schemas.microsoft.com/office/drawing/2014/main" id="{9CD83D48-7DCD-4459-8DEA-EFD6801223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14550" y="214020"/>
            <a:ext cx="1181100"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513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ntage bike parked on country road at sunset">
            <a:extLst>
              <a:ext uri="{FF2B5EF4-FFF2-40B4-BE49-F238E27FC236}">
                <a16:creationId xmlns:a16="http://schemas.microsoft.com/office/drawing/2014/main" id="{197288D8-B04A-42D7-8629-5A01006AD6A4}"/>
              </a:ext>
            </a:extLst>
          </p:cNvPr>
          <p:cNvPicPr>
            <a:picLocks noChangeAspect="1"/>
          </p:cNvPicPr>
          <p:nvPr/>
        </p:nvPicPr>
        <p:blipFill>
          <a:blip r:embed="rId2"/>
          <a:srcRect t="7808" b="7808"/>
          <a:stretch/>
        </p:blipFill>
        <p:spPr>
          <a:xfrm>
            <a:off x="20" y="-17463"/>
            <a:ext cx="12436455" cy="6994515"/>
          </a:xfrm>
          <a:prstGeom prst="rect">
            <a:avLst/>
          </a:prstGeom>
          <a:noFill/>
        </p:spPr>
      </p:pic>
      <p:sp>
        <p:nvSpPr>
          <p:cNvPr id="7" name="TextBox 6">
            <a:extLst>
              <a:ext uri="{FF2B5EF4-FFF2-40B4-BE49-F238E27FC236}">
                <a16:creationId xmlns:a16="http://schemas.microsoft.com/office/drawing/2014/main" id="{9D643956-C5D2-47CE-92E0-F835A4FF2656}"/>
              </a:ext>
            </a:extLst>
          </p:cNvPr>
          <p:cNvSpPr txBox="1"/>
          <p:nvPr/>
        </p:nvSpPr>
        <p:spPr>
          <a:xfrm>
            <a:off x="960437" y="144462"/>
            <a:ext cx="10972800" cy="1569660"/>
          </a:xfrm>
          <a:prstGeom prst="rect">
            <a:avLst/>
          </a:prstGeom>
          <a:noFill/>
        </p:spPr>
        <p:txBody>
          <a:bodyPr wrap="square" rtlCol="0">
            <a:spAutoFit/>
          </a:bodyPr>
          <a:lstStyle/>
          <a:p>
            <a:r>
              <a:rPr lang="en-US" sz="9600" dirty="0">
                <a:latin typeface="Segoe UI Black" panose="020B0A02040204020203" pitchFamily="34" charset="0"/>
                <a:ea typeface="Segoe UI Black" panose="020B0A02040204020203" pitchFamily="34" charset="0"/>
              </a:rPr>
              <a:t>4. give it a go!</a:t>
            </a:r>
          </a:p>
        </p:txBody>
      </p:sp>
    </p:spTree>
    <p:extLst>
      <p:ext uri="{BB962C8B-B14F-4D97-AF65-F5344CB8AC3E}">
        <p14:creationId xmlns:p14="http://schemas.microsoft.com/office/powerpoint/2010/main" val="507443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192311-2DA8-4E72-9B15-94AC0764EFE2}"/>
              </a:ext>
            </a:extLst>
          </p:cNvPr>
          <p:cNvSpPr/>
          <p:nvPr/>
        </p:nvSpPr>
        <p:spPr>
          <a:xfrm>
            <a:off x="503237" y="1058862"/>
            <a:ext cx="11311414" cy="5486400"/>
          </a:xfrm>
          <a:prstGeom prst="rect">
            <a:avLst/>
          </a:prstGeom>
          <a:solidFill>
            <a:schemeClr val="bg2">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06ADE30-ADA6-4153-8683-9D536E54EBA4}"/>
              </a:ext>
            </a:extLst>
          </p:cNvPr>
          <p:cNvSpPr>
            <a:spLocks noGrp="1"/>
          </p:cNvSpPr>
          <p:nvPr>
            <p:ph type="title"/>
          </p:nvPr>
        </p:nvSpPr>
        <p:spPr>
          <a:xfrm>
            <a:off x="2636837" y="554059"/>
            <a:ext cx="6781800" cy="833544"/>
          </a:xfrm>
          <a:noFill/>
        </p:spPr>
        <p:txBody>
          <a:bodyPr/>
          <a:lstStyle/>
          <a:p>
            <a:r>
              <a:rPr lang="en-US" sz="6600" dirty="0">
                <a:solidFill>
                  <a:schemeClr val="tx1"/>
                </a:solidFill>
                <a:latin typeface="Elephant" panose="02020904090505020303" pitchFamily="18" charset="0"/>
                <a:ea typeface="Segoe UI Black" panose="020B0A02040204020203" pitchFamily="34" charset="0"/>
              </a:rPr>
              <a:t>Key take-aways</a:t>
            </a:r>
          </a:p>
        </p:txBody>
      </p:sp>
      <p:sp>
        <p:nvSpPr>
          <p:cNvPr id="12" name="TextBox 11">
            <a:extLst>
              <a:ext uri="{FF2B5EF4-FFF2-40B4-BE49-F238E27FC236}">
                <a16:creationId xmlns:a16="http://schemas.microsoft.com/office/drawing/2014/main" id="{431A11E3-76D6-4F7B-BB60-5919363B33D1}"/>
              </a:ext>
            </a:extLst>
          </p:cNvPr>
          <p:cNvSpPr txBox="1"/>
          <p:nvPr/>
        </p:nvSpPr>
        <p:spPr>
          <a:xfrm>
            <a:off x="621823" y="1175182"/>
            <a:ext cx="10515600" cy="5632311"/>
          </a:xfrm>
          <a:prstGeom prst="rect">
            <a:avLst/>
          </a:prstGeom>
          <a:noFill/>
        </p:spPr>
        <p:txBody>
          <a:bodyPr wrap="square" rtlCol="0">
            <a:spAutoFit/>
          </a:bodyPr>
          <a:lstStyle/>
          <a:p>
            <a:r>
              <a:rPr lang="en-US" sz="2400" b="1" dirty="0"/>
              <a:t>Notebooks for </a:t>
            </a:r>
            <a:r>
              <a:rPr lang="en-US" sz="2400" b="1" dirty="0">
                <a:solidFill>
                  <a:srgbClr val="2DB0CE"/>
                </a:solidFill>
              </a:rPr>
              <a:t>SQL</a:t>
            </a:r>
            <a:r>
              <a:rPr lang="en-US" sz="2400" b="1" dirty="0"/>
              <a:t> people use cases</a:t>
            </a:r>
          </a:p>
          <a:p>
            <a:pPr marL="285750" indent="-285750">
              <a:buFont typeface="Arial" panose="020B0604020202020204" pitchFamily="34" charset="0"/>
              <a:buChar char="•"/>
            </a:pPr>
            <a:r>
              <a:rPr lang="en-US" sz="2400" dirty="0"/>
              <a:t>Reproducible research, aka. Data analysis and data exploration.</a:t>
            </a:r>
          </a:p>
          <a:p>
            <a:pPr marL="285750" indent="-285750">
              <a:buFont typeface="Arial" panose="020B0604020202020204" pitchFamily="34" charset="0"/>
              <a:buChar char="•"/>
            </a:pPr>
            <a:r>
              <a:rPr lang="en-US" sz="2400" dirty="0"/>
              <a:t>Troubleshooting guides for incident response</a:t>
            </a:r>
          </a:p>
          <a:p>
            <a:pPr marL="285750" indent="-285750">
              <a:buFont typeface="Arial" panose="020B0604020202020204" pitchFamily="34" charset="0"/>
              <a:buChar char="•"/>
            </a:pPr>
            <a:r>
              <a:rPr lang="en-US" sz="2400" dirty="0"/>
              <a:t>Tutorial / How-</a:t>
            </a:r>
            <a:r>
              <a:rPr lang="en-US" sz="2400" dirty="0" err="1"/>
              <a:t>to’s</a:t>
            </a:r>
            <a:endParaRPr lang="en-US" sz="2400" dirty="0"/>
          </a:p>
          <a:p>
            <a:pPr marL="285750" indent="-285750">
              <a:buFont typeface="Arial" panose="020B0604020202020204" pitchFamily="34" charset="0"/>
              <a:buChar char="•"/>
            </a:pPr>
            <a:r>
              <a:rPr lang="en-US" sz="2400" dirty="0"/>
              <a:t>Data Engineering</a:t>
            </a:r>
          </a:p>
          <a:p>
            <a:pPr marL="285750" indent="-285750">
              <a:buFont typeface="Arial" panose="020B0604020202020204" pitchFamily="34" charset="0"/>
              <a:buChar char="•"/>
            </a:pPr>
            <a:r>
              <a:rPr lang="en-US" sz="2400" dirty="0"/>
              <a:t>Deployment</a:t>
            </a:r>
          </a:p>
          <a:p>
            <a:pPr marL="285750" indent="-285750">
              <a:buFont typeface="Arial" panose="020B0604020202020204" pitchFamily="34" charset="0"/>
              <a:buChar char="•"/>
            </a:pPr>
            <a:endParaRPr lang="en-US" sz="2400" dirty="0"/>
          </a:p>
          <a:p>
            <a:r>
              <a:rPr lang="en-US" sz="2400" b="1" dirty="0"/>
              <a:t>Language (Kernel) supported in Azure Data Studio:</a:t>
            </a:r>
          </a:p>
          <a:p>
            <a:pPr marL="285750" indent="-285750">
              <a:buFont typeface="Arial" panose="020B0604020202020204" pitchFamily="34" charset="0"/>
              <a:buChar char="•"/>
            </a:pPr>
            <a:r>
              <a:rPr lang="en-US" sz="2400" dirty="0"/>
              <a:t>SQL</a:t>
            </a:r>
          </a:p>
          <a:p>
            <a:pPr marL="285750" indent="-285750">
              <a:buFont typeface="Arial" panose="020B0604020202020204" pitchFamily="34" charset="0"/>
              <a:buChar char="•"/>
            </a:pPr>
            <a:r>
              <a:rPr lang="en-US" sz="2400" dirty="0"/>
              <a:t>PowerShell</a:t>
            </a:r>
          </a:p>
          <a:p>
            <a:pPr marL="285750" indent="-285750">
              <a:buFont typeface="Arial" panose="020B0604020202020204" pitchFamily="34" charset="0"/>
              <a:buChar char="•"/>
            </a:pPr>
            <a:r>
              <a:rPr lang="en-US" sz="2400" dirty="0"/>
              <a:t>Python</a:t>
            </a:r>
          </a:p>
          <a:p>
            <a:pPr marL="285750" indent="-285750">
              <a:buFont typeface="Arial" panose="020B0604020202020204" pitchFamily="34" charset="0"/>
              <a:buChar char="•"/>
            </a:pPr>
            <a:r>
              <a:rPr lang="en-US" sz="2400" dirty="0" err="1"/>
              <a:t>PySpark</a:t>
            </a:r>
            <a:endParaRPr lang="en-US" sz="2400" dirty="0"/>
          </a:p>
          <a:p>
            <a:pPr marL="285750" indent="-285750">
              <a:buFont typeface="Arial" panose="020B0604020202020204" pitchFamily="34" charset="0"/>
              <a:buChar char="•"/>
            </a:pPr>
            <a:r>
              <a:rPr lang="en-US" sz="2400" dirty="0"/>
              <a:t>Spark Scala</a:t>
            </a:r>
          </a:p>
          <a:p>
            <a:pPr marL="285750" indent="-285750">
              <a:buFont typeface="Arial" panose="020B0604020202020204" pitchFamily="34" charset="0"/>
              <a:buChar char="•"/>
            </a:pPr>
            <a:r>
              <a:rPr lang="en-US" sz="2400" dirty="0"/>
              <a:t>Spark R</a:t>
            </a:r>
          </a:p>
          <a:p>
            <a:pPr marL="285750" indent="-285750">
              <a:buFont typeface="Arial" panose="020B0604020202020204" pitchFamily="34" charset="0"/>
              <a:buChar char="•"/>
            </a:pPr>
            <a:endParaRPr lang="en-US" sz="2400" dirty="0"/>
          </a:p>
        </p:txBody>
      </p:sp>
      <p:sp>
        <p:nvSpPr>
          <p:cNvPr id="2" name="TextBox 1">
            <a:extLst>
              <a:ext uri="{FF2B5EF4-FFF2-40B4-BE49-F238E27FC236}">
                <a16:creationId xmlns:a16="http://schemas.microsoft.com/office/drawing/2014/main" id="{93E1A9C6-3CE9-4F6C-BDCB-1EB5DA3250B8}"/>
              </a:ext>
            </a:extLst>
          </p:cNvPr>
          <p:cNvSpPr txBox="1"/>
          <p:nvPr/>
        </p:nvSpPr>
        <p:spPr>
          <a:xfrm>
            <a:off x="3334780" y="6153158"/>
            <a:ext cx="8749959" cy="523220"/>
          </a:xfrm>
          <a:prstGeom prst="rect">
            <a:avLst/>
          </a:prstGeom>
          <a:solidFill>
            <a:schemeClr val="bg1">
              <a:lumMod val="20000"/>
              <a:lumOff val="80000"/>
            </a:schemeClr>
          </a:solidFill>
        </p:spPr>
        <p:txBody>
          <a:bodyPr wrap="none" rtlCol="0" anchor="ctr">
            <a:spAutoFit/>
          </a:bodyPr>
          <a:lstStyle/>
          <a:p>
            <a:r>
              <a:rPr lang="en-US" sz="2800" dirty="0"/>
              <a:t>Try it out today: </a:t>
            </a:r>
            <a:r>
              <a:rPr lang="en-US" sz="2800" b="1" dirty="0">
                <a:solidFill>
                  <a:schemeClr val="bg1"/>
                </a:solidFill>
                <a:hlinkClick r:id="rId2">
                  <a:extLst>
                    <a:ext uri="{A12FA001-AC4F-418D-AE19-62706E023703}">
                      <ahyp:hlinkClr xmlns:ahyp="http://schemas.microsoft.com/office/drawing/2018/hyperlinkcolor" val="tx"/>
                    </a:ext>
                  </a:extLst>
                </a:hlinkClick>
              </a:rPr>
              <a:t>http://aka.ms/getAzureDataStudio</a:t>
            </a:r>
            <a:r>
              <a:rPr lang="en-US" sz="2800" b="1" dirty="0">
                <a:solidFill>
                  <a:schemeClr val="bg1"/>
                </a:solidFill>
              </a:rPr>
              <a:t> </a:t>
            </a:r>
            <a:endParaRPr lang="en-US" sz="2800" b="1" dirty="0"/>
          </a:p>
        </p:txBody>
      </p:sp>
      <p:pic>
        <p:nvPicPr>
          <p:cNvPr id="6" name="Azure Data Studio" descr="Azure Data Studio">
            <a:extLst>
              <a:ext uri="{FF2B5EF4-FFF2-40B4-BE49-F238E27FC236}">
                <a16:creationId xmlns:a16="http://schemas.microsoft.com/office/drawing/2014/main" id="{DAC9AE9C-1D91-4BC0-9DAE-D6880E9DC490}"/>
              </a:ext>
            </a:extLst>
          </p:cNvPr>
          <p:cNvPicPr>
            <a:picLocks noChangeAspect="1"/>
          </p:cNvPicPr>
          <p:nvPr/>
        </p:nvPicPr>
        <p:blipFill>
          <a:blip r:embed="rId3"/>
          <a:stretch>
            <a:fillRect/>
          </a:stretch>
        </p:blipFill>
        <p:spPr>
          <a:xfrm>
            <a:off x="9226827" y="3802062"/>
            <a:ext cx="2045640" cy="2197927"/>
          </a:xfrm>
          <a:prstGeom prst="rect">
            <a:avLst/>
          </a:prstGeom>
        </p:spPr>
      </p:pic>
      <p:sp>
        <p:nvSpPr>
          <p:cNvPr id="4" name="Rectangle 3">
            <a:extLst>
              <a:ext uri="{FF2B5EF4-FFF2-40B4-BE49-F238E27FC236}">
                <a16:creationId xmlns:a16="http://schemas.microsoft.com/office/drawing/2014/main" id="{D62C1981-A7F6-4312-AAD3-2BBA9E65484A}"/>
              </a:ext>
            </a:extLst>
          </p:cNvPr>
          <p:cNvSpPr/>
          <p:nvPr/>
        </p:nvSpPr>
        <p:spPr>
          <a:xfrm>
            <a:off x="2789237" y="5057383"/>
            <a:ext cx="2667000" cy="833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bg1"/>
                </a:solidFill>
                <a:latin typeface="Ink Free" panose="03080402000500000000" pitchFamily="66" charset="0"/>
              </a:rPr>
              <a:t>.net</a:t>
            </a:r>
            <a:r>
              <a:rPr lang="en-US" sz="2400" dirty="0">
                <a:solidFill>
                  <a:schemeClr val="bg1"/>
                </a:solidFill>
                <a:latin typeface="Ink Free" panose="03080402000500000000" pitchFamily="66" charset="0"/>
              </a:rPr>
              <a:t> interactive</a:t>
            </a:r>
          </a:p>
        </p:txBody>
      </p:sp>
    </p:spTree>
    <p:extLst>
      <p:ext uri="{BB962C8B-B14F-4D97-AF65-F5344CB8AC3E}">
        <p14:creationId xmlns:p14="http://schemas.microsoft.com/office/powerpoint/2010/main" val="210186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592161" y="194562"/>
            <a:ext cx="11223755" cy="1324779"/>
          </a:xfrm>
        </p:spPr>
        <p:txBody>
          <a:bodyPr>
            <a:normAutofit/>
          </a:bodyPr>
          <a:lstStyle/>
          <a:p>
            <a:r>
              <a:rPr lang="en-US" dirty="0"/>
              <a:t>Want to provide feedback on the presentation?</a:t>
            </a:r>
          </a:p>
        </p:txBody>
      </p:sp>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402" y="6039409"/>
            <a:ext cx="1428182" cy="501117"/>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504" y="6094995"/>
            <a:ext cx="1866226" cy="44144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349" y="5213836"/>
            <a:ext cx="2203757" cy="2203757"/>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35188" y="5405461"/>
            <a:ext cx="2651111" cy="1767407"/>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4398" y="6116358"/>
            <a:ext cx="2098876" cy="345615"/>
          </a:xfrm>
          <a:prstGeom prst="rect">
            <a:avLst/>
          </a:prstGeom>
        </p:spPr>
      </p:pic>
      <p:pic>
        <p:nvPicPr>
          <p:cNvPr id="2" name="Picture 1" descr="Qr code&#10;&#10;Description automatically generated">
            <a:extLst>
              <a:ext uri="{FF2B5EF4-FFF2-40B4-BE49-F238E27FC236}">
                <a16:creationId xmlns:a16="http://schemas.microsoft.com/office/drawing/2014/main" id="{09AEE417-40AE-4B54-9458-05CEDA63C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519" y="2351630"/>
            <a:ext cx="2959040" cy="2959040"/>
          </a:xfrm>
          <a:prstGeom prst="rect">
            <a:avLst/>
          </a:prstGeom>
        </p:spPr>
      </p:pic>
      <p:sp>
        <p:nvSpPr>
          <p:cNvPr id="11" name="Text Placeholder 3">
            <a:extLst>
              <a:ext uri="{FF2B5EF4-FFF2-40B4-BE49-F238E27FC236}">
                <a16:creationId xmlns:a16="http://schemas.microsoft.com/office/drawing/2014/main" id="{5283B6F8-35FC-4A99-B13F-451CB464943C}"/>
              </a:ext>
            </a:extLst>
          </p:cNvPr>
          <p:cNvSpPr txBox="1">
            <a:spLocks/>
          </p:cNvSpPr>
          <p:nvPr/>
        </p:nvSpPr>
        <p:spPr>
          <a:xfrm>
            <a:off x="2788985" y="1402407"/>
            <a:ext cx="6830108" cy="1499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pPr>
            <a:r>
              <a:rPr lang="en-US" sz="2856" dirty="0">
                <a:solidFill>
                  <a:prstClr val="black"/>
                </a:solidFill>
                <a:latin typeface="Calibri" panose="020F0502020204030204"/>
                <a:hlinkClick r:id="rId8"/>
              </a:rPr>
              <a:t>https://www.surveymonkey.com/r/PSKT9VC</a:t>
            </a:r>
            <a:r>
              <a:rPr lang="en-US" sz="2856" dirty="0">
                <a:solidFill>
                  <a:prstClr val="black"/>
                </a:solidFill>
                <a:latin typeface="Calibri" panose="020F0502020204030204"/>
              </a:rPr>
              <a:t> </a:t>
            </a:r>
          </a:p>
        </p:txBody>
      </p:sp>
    </p:spTree>
    <p:extLst>
      <p:ext uri="{BB962C8B-B14F-4D97-AF65-F5344CB8AC3E}">
        <p14:creationId xmlns:p14="http://schemas.microsoft.com/office/powerpoint/2010/main" val="3171629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568-E20D-4272-9E74-ADCF0C76B2E8}"/>
              </a:ext>
            </a:extLst>
          </p:cNvPr>
          <p:cNvSpPr>
            <a:spLocks noGrp="1"/>
          </p:cNvSpPr>
          <p:nvPr>
            <p:ph type="title"/>
          </p:nvPr>
        </p:nvSpPr>
        <p:spPr>
          <a:xfrm>
            <a:off x="592161" y="194562"/>
            <a:ext cx="11223755" cy="1324779"/>
          </a:xfrm>
        </p:spPr>
        <p:txBody>
          <a:bodyPr>
            <a:normAutofit/>
          </a:bodyPr>
          <a:lstStyle/>
          <a:p>
            <a:r>
              <a:rPr lang="en-US" dirty="0"/>
              <a:t>Want to provide feedback on the presentation?</a:t>
            </a:r>
          </a:p>
        </p:txBody>
      </p:sp>
      <p:pic>
        <p:nvPicPr>
          <p:cNvPr id="7" name="Picture 6" descr="A picture containing drawing, food, cup&#10;&#10;Description automatically generated">
            <a:extLst>
              <a:ext uri="{FF2B5EF4-FFF2-40B4-BE49-F238E27FC236}">
                <a16:creationId xmlns:a16="http://schemas.microsoft.com/office/drawing/2014/main" id="{CCE79392-74CA-4840-9651-1DDA00747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402" y="6039409"/>
            <a:ext cx="1428182" cy="501117"/>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799F6EAC-5654-47E0-BF5B-634532567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504" y="6094995"/>
            <a:ext cx="1866226" cy="44144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676BF5-146F-4513-9261-BDAEF2926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349" y="5213836"/>
            <a:ext cx="2203757" cy="2203757"/>
          </a:xfrm>
          <a:prstGeom prst="rect">
            <a:avLst/>
          </a:prstGeom>
        </p:spPr>
      </p:pic>
      <p:pic>
        <p:nvPicPr>
          <p:cNvPr id="10" name="Picture 9" descr="Logo&#10;&#10;Description automatically generated">
            <a:extLst>
              <a:ext uri="{FF2B5EF4-FFF2-40B4-BE49-F238E27FC236}">
                <a16:creationId xmlns:a16="http://schemas.microsoft.com/office/drawing/2014/main" id="{1FDC8F03-77CB-47D9-A298-D3D2FE5AA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35188" y="5405461"/>
            <a:ext cx="2651111" cy="1767407"/>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BF55483-155E-444F-9366-ABAC63FBBC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4398" y="6116358"/>
            <a:ext cx="2098876" cy="345615"/>
          </a:xfrm>
          <a:prstGeom prst="rect">
            <a:avLst/>
          </a:prstGeom>
        </p:spPr>
      </p:pic>
      <p:pic>
        <p:nvPicPr>
          <p:cNvPr id="2" name="Picture 1" descr="Qr code&#10;&#10;Description automatically generated">
            <a:extLst>
              <a:ext uri="{FF2B5EF4-FFF2-40B4-BE49-F238E27FC236}">
                <a16:creationId xmlns:a16="http://schemas.microsoft.com/office/drawing/2014/main" id="{09AEE417-40AE-4B54-9458-05CEDA63C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519" y="2351630"/>
            <a:ext cx="2959040" cy="2959040"/>
          </a:xfrm>
          <a:prstGeom prst="rect">
            <a:avLst/>
          </a:prstGeom>
        </p:spPr>
      </p:pic>
      <p:sp>
        <p:nvSpPr>
          <p:cNvPr id="11" name="Text Placeholder 3">
            <a:extLst>
              <a:ext uri="{FF2B5EF4-FFF2-40B4-BE49-F238E27FC236}">
                <a16:creationId xmlns:a16="http://schemas.microsoft.com/office/drawing/2014/main" id="{5283B6F8-35FC-4A99-B13F-451CB464943C}"/>
              </a:ext>
            </a:extLst>
          </p:cNvPr>
          <p:cNvSpPr txBox="1">
            <a:spLocks/>
          </p:cNvSpPr>
          <p:nvPr/>
        </p:nvSpPr>
        <p:spPr>
          <a:xfrm>
            <a:off x="2788985" y="1402407"/>
            <a:ext cx="6830108" cy="1499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pPr>
            <a:r>
              <a:rPr lang="en-US" sz="2856" dirty="0">
                <a:solidFill>
                  <a:prstClr val="black"/>
                </a:solidFill>
                <a:latin typeface="Calibri" panose="020F0502020204030204"/>
                <a:hlinkClick r:id="rId8"/>
              </a:rPr>
              <a:t>https://www.surveymonkey.com/r/PSKT9VC</a:t>
            </a:r>
            <a:r>
              <a:rPr lang="en-US" sz="2856" dirty="0">
                <a:solidFill>
                  <a:prstClr val="black"/>
                </a:solidFill>
                <a:latin typeface="Calibri" panose="020F0502020204030204"/>
              </a:rPr>
              <a:t> </a:t>
            </a:r>
          </a:p>
        </p:txBody>
      </p:sp>
    </p:spTree>
    <p:extLst>
      <p:ext uri="{BB962C8B-B14F-4D97-AF65-F5344CB8AC3E}">
        <p14:creationId xmlns:p14="http://schemas.microsoft.com/office/powerpoint/2010/main" val="1392617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8900A379-97D4-4C39-B9D9-1746D776C910}"/>
              </a:ext>
              <a:ext uri="{C183D7F6-B498-43B3-948B-1728B52AA6E4}">
                <adec:decorative xmlns:adec="http://schemas.microsoft.com/office/drawing/2017/decorative" val="1"/>
              </a:ext>
            </a:extLst>
          </p:cNvPr>
          <p:cNvPicPr>
            <a:picLocks noChangeAspect="1"/>
          </p:cNvPicPr>
          <p:nvPr/>
        </p:nvPicPr>
        <p:blipFill rotWithShape="1">
          <a:blip r:embed="rId2"/>
          <a:srcRect l="169" t="15743" r="-854"/>
          <a:stretch/>
        </p:blipFill>
        <p:spPr>
          <a:xfrm>
            <a:off x="-4005" y="0"/>
            <a:ext cx="12521821" cy="6994525"/>
          </a:xfrm>
          <a:prstGeom prst="rect">
            <a:avLst/>
          </a:prstGeom>
          <a:noFill/>
        </p:spPr>
      </p:pic>
      <p:sp>
        <p:nvSpPr>
          <p:cNvPr id="6" name="TextBox 5">
            <a:extLst>
              <a:ext uri="{FF2B5EF4-FFF2-40B4-BE49-F238E27FC236}">
                <a16:creationId xmlns:a16="http://schemas.microsoft.com/office/drawing/2014/main" id="{05376CD8-823F-4B70-8C54-4DAE10C3C261}"/>
              </a:ext>
            </a:extLst>
          </p:cNvPr>
          <p:cNvSpPr txBox="1"/>
          <p:nvPr/>
        </p:nvSpPr>
        <p:spPr>
          <a:xfrm>
            <a:off x="350837" y="906463"/>
            <a:ext cx="6553200" cy="1107996"/>
          </a:xfrm>
          <a:prstGeom prst="rect">
            <a:avLst/>
          </a:prstGeom>
          <a:solidFill>
            <a:srgbClr val="FFFFFF">
              <a:alpha val="83137"/>
            </a:srgbClr>
          </a:solidFill>
        </p:spPr>
        <p:txBody>
          <a:bodyPr wrap="square">
            <a:spAutoFit/>
          </a:bodyPr>
          <a:lstStyle/>
          <a:p>
            <a:r>
              <a:rPr lang="en-US" sz="6600" dirty="0">
                <a:latin typeface="Segoe UI Black" panose="020B0A02040204020203" pitchFamily="34" charset="0"/>
                <a:ea typeface="Segoe UI Black" panose="020B0A02040204020203" pitchFamily="34" charset="0"/>
                <a:cs typeface="Quire Sans" panose="020B0502040204020203" pitchFamily="34" charset="0"/>
              </a:rPr>
              <a:t>thank </a:t>
            </a:r>
            <a:r>
              <a:rPr lang="en-US" sz="6600" dirty="0">
                <a:solidFill>
                  <a:srgbClr val="2DB0CE"/>
                </a:solidFill>
                <a:latin typeface="Segoe UI Black" panose="020B0A02040204020203" pitchFamily="34" charset="0"/>
                <a:ea typeface="Segoe UI Black" panose="020B0A02040204020203" pitchFamily="34" charset="0"/>
                <a:cs typeface="Quire Sans" panose="020B0502040204020203" pitchFamily="34" charset="0"/>
              </a:rPr>
              <a:t>you</a:t>
            </a:r>
            <a:r>
              <a:rPr lang="en-US" sz="6600" dirty="0">
                <a:latin typeface="Segoe UI Black" panose="020B0A02040204020203" pitchFamily="34" charset="0"/>
                <a:ea typeface="Segoe UI Black" panose="020B0A02040204020203" pitchFamily="34" charset="0"/>
                <a:cs typeface="Quire Sans" panose="020B0502040204020203" pitchFamily="34" charset="0"/>
              </a:rPr>
              <a:t>!</a:t>
            </a:r>
            <a:endParaRPr lang="en-US" spc="0" dirty="0">
              <a:ea typeface="Segoe UI Black" panose="020B0A02040204020203" pitchFamily="34" charset="0"/>
              <a:cs typeface="Quire Sans" panose="020B0502040204020203" pitchFamily="34" charset="0"/>
            </a:endParaRPr>
          </a:p>
        </p:txBody>
      </p:sp>
      <p:sp>
        <p:nvSpPr>
          <p:cNvPr id="9" name="Rectangle 8">
            <a:extLst>
              <a:ext uri="{FF2B5EF4-FFF2-40B4-BE49-F238E27FC236}">
                <a16:creationId xmlns:a16="http://schemas.microsoft.com/office/drawing/2014/main" id="{CF791833-1994-493B-B7F5-D906C2EC1E21}"/>
              </a:ext>
            </a:extLst>
          </p:cNvPr>
          <p:cNvSpPr/>
          <p:nvPr/>
        </p:nvSpPr>
        <p:spPr>
          <a:xfrm>
            <a:off x="4313237" y="5106089"/>
            <a:ext cx="6035040" cy="1280160"/>
          </a:xfrm>
          <a:prstGeom prst="rect">
            <a:avLst/>
          </a:prstGeom>
          <a:solidFill>
            <a:srgbClr val="FFFFFF"/>
          </a:solidFill>
        </p:spPr>
        <p:txBody>
          <a:bodyPr wrap="square" lIns="0" tIns="0" rIns="0" bIns="0" rtlCol="0" anchor="ctr">
            <a:spAutoFit/>
          </a:bodyPr>
          <a:lstStyle/>
          <a:p>
            <a:pPr algn="ctr"/>
            <a:r>
              <a:rPr lang="en-US" sz="2400" b="1" dirty="0"/>
              <a:t>Julie Koesmarno (@MsSQLGirl)</a:t>
            </a:r>
          </a:p>
          <a:p>
            <a:pPr algn="ctr"/>
            <a:r>
              <a:rPr lang="en-US" sz="2400" dirty="0"/>
              <a:t>Program Manager, Microsoft</a:t>
            </a:r>
          </a:p>
          <a:p>
            <a:pPr algn="ctr"/>
            <a:r>
              <a:rPr lang="en-US" sz="2400" dirty="0"/>
              <a:t>jukoesma@microsoft.com</a:t>
            </a:r>
          </a:p>
        </p:txBody>
      </p:sp>
      <p:pic>
        <p:nvPicPr>
          <p:cNvPr id="8" name="Picture 7" descr="A close up of a person wearing glasses&#10;&#10;Description automatically generated">
            <a:extLst>
              <a:ext uri="{FF2B5EF4-FFF2-40B4-BE49-F238E27FC236}">
                <a16:creationId xmlns:a16="http://schemas.microsoft.com/office/drawing/2014/main" id="{6C8EAF43-2C15-4B01-A070-83F7BF9CCB22}"/>
              </a:ext>
            </a:extLst>
          </p:cNvPr>
          <p:cNvPicPr>
            <a:picLocks noChangeAspect="1"/>
          </p:cNvPicPr>
          <p:nvPr/>
        </p:nvPicPr>
        <p:blipFill rotWithShape="1">
          <a:blip r:embed="rId3"/>
          <a:srcRect l="-674" t="1361" r="674" b="23639"/>
          <a:stretch/>
        </p:blipFill>
        <p:spPr>
          <a:xfrm>
            <a:off x="9875837" y="4487862"/>
            <a:ext cx="2371896" cy="2371896"/>
          </a:xfrm>
          <a:prstGeom prst="snip2DiagRect">
            <a:avLst>
              <a:gd name="adj1" fmla="val 21131"/>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Rectangle 9">
            <a:extLst>
              <a:ext uri="{FF2B5EF4-FFF2-40B4-BE49-F238E27FC236}">
                <a16:creationId xmlns:a16="http://schemas.microsoft.com/office/drawing/2014/main" id="{E59055BE-3AD6-4642-A184-C91D582E3D47}"/>
              </a:ext>
              <a:ext uri="{C183D7F6-B498-43B3-948B-1728B52AA6E4}">
                <adec:decorative xmlns:adec="http://schemas.microsoft.com/office/drawing/2017/decorative" val="1"/>
              </a:ext>
            </a:extLst>
          </p:cNvPr>
          <p:cNvSpPr/>
          <p:nvPr/>
        </p:nvSpPr>
        <p:spPr>
          <a:xfrm>
            <a:off x="4313237" y="5106089"/>
            <a:ext cx="457200" cy="1280160"/>
          </a:xfrm>
          <a:prstGeom prst="rect">
            <a:avLst/>
          </a:prstGeom>
          <a:solidFill>
            <a:srgbClr val="2DB0CE"/>
          </a:solidFill>
        </p:spPr>
        <p:txBody>
          <a:bodyPr lIns="0" tIns="0" rIns="0" bIns="0" rtlCol="0" anchor="ctr">
            <a:spAutoFit/>
          </a:bodyPr>
          <a:lstStyle/>
          <a:p>
            <a:pPr algn="l"/>
            <a:endParaRPr lang="en-US" sz="2400" dirty="0">
              <a:solidFill>
                <a:schemeClr val="accent1"/>
              </a:solidFill>
            </a:endParaRPr>
          </a:p>
        </p:txBody>
      </p:sp>
    </p:spTree>
    <p:extLst>
      <p:ext uri="{BB962C8B-B14F-4D97-AF65-F5344CB8AC3E}">
        <p14:creationId xmlns:p14="http://schemas.microsoft.com/office/powerpoint/2010/main" val="1018060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8900A379-97D4-4C39-B9D9-1746D776C910}"/>
              </a:ext>
              <a:ext uri="{C183D7F6-B498-43B3-948B-1728B52AA6E4}">
                <adec:decorative xmlns:adec="http://schemas.microsoft.com/office/drawing/2017/decorative" val="1"/>
              </a:ext>
            </a:extLst>
          </p:cNvPr>
          <p:cNvPicPr>
            <a:picLocks noChangeAspect="1"/>
          </p:cNvPicPr>
          <p:nvPr/>
        </p:nvPicPr>
        <p:blipFill rotWithShape="1">
          <a:blip r:embed="rId2"/>
          <a:srcRect l="169" t="15743" r="-854"/>
          <a:stretch/>
        </p:blipFill>
        <p:spPr>
          <a:xfrm>
            <a:off x="-4005" y="0"/>
            <a:ext cx="12521821" cy="6994525"/>
          </a:xfrm>
          <a:prstGeom prst="rect">
            <a:avLst/>
          </a:prstGeom>
          <a:noFill/>
        </p:spPr>
      </p:pic>
      <p:sp>
        <p:nvSpPr>
          <p:cNvPr id="6" name="TextBox 5">
            <a:extLst>
              <a:ext uri="{FF2B5EF4-FFF2-40B4-BE49-F238E27FC236}">
                <a16:creationId xmlns:a16="http://schemas.microsoft.com/office/drawing/2014/main" id="{05376CD8-823F-4B70-8C54-4DAE10C3C261}"/>
              </a:ext>
            </a:extLst>
          </p:cNvPr>
          <p:cNvSpPr txBox="1"/>
          <p:nvPr/>
        </p:nvSpPr>
        <p:spPr>
          <a:xfrm>
            <a:off x="350837" y="906463"/>
            <a:ext cx="6553200" cy="3262432"/>
          </a:xfrm>
          <a:prstGeom prst="rect">
            <a:avLst/>
          </a:prstGeom>
          <a:solidFill>
            <a:srgbClr val="FFFFFF">
              <a:alpha val="83137"/>
            </a:srgbClr>
          </a:solidFill>
        </p:spPr>
        <p:txBody>
          <a:bodyPr wrap="square">
            <a:spAutoFit/>
          </a:bodyPr>
          <a:lstStyle/>
          <a:p>
            <a:r>
              <a:rPr lang="en-US" sz="6600" dirty="0">
                <a:latin typeface="Segoe UI Black" panose="020B0A02040204020203" pitchFamily="34" charset="0"/>
                <a:ea typeface="Segoe UI Black" panose="020B0A02040204020203" pitchFamily="34" charset="0"/>
                <a:cs typeface="Quire Sans" panose="020B0502040204020203" pitchFamily="34" charset="0"/>
              </a:rPr>
              <a:t>Notebooks 101</a:t>
            </a:r>
            <a:br>
              <a:rPr lang="en-US" sz="6600" dirty="0">
                <a:latin typeface="Segoe UI Black" panose="020B0A02040204020203" pitchFamily="34" charset="0"/>
                <a:ea typeface="Segoe UI Black" panose="020B0A02040204020203" pitchFamily="34" charset="0"/>
                <a:cs typeface="Quire Sans" panose="020B0502040204020203" pitchFamily="34" charset="0"/>
              </a:rPr>
            </a:br>
            <a:r>
              <a:rPr lang="en-US" sz="6600" dirty="0">
                <a:latin typeface="Segoe UI Black" panose="020B0A02040204020203" pitchFamily="34" charset="0"/>
                <a:ea typeface="Segoe UI Black" panose="020B0A02040204020203" pitchFamily="34" charset="0"/>
                <a:cs typeface="Quire Sans" panose="020B0502040204020203" pitchFamily="34" charset="0"/>
              </a:rPr>
              <a:t>for </a:t>
            </a:r>
            <a:r>
              <a:rPr lang="en-US" sz="6600" dirty="0">
                <a:solidFill>
                  <a:srgbClr val="2DB0CE"/>
                </a:solidFill>
                <a:latin typeface="Segoe UI Black" panose="020B0A02040204020203" pitchFamily="34" charset="0"/>
                <a:ea typeface="Segoe UI Black" panose="020B0A02040204020203" pitchFamily="34" charset="0"/>
                <a:cs typeface="Quire Sans" panose="020B0502040204020203" pitchFamily="34" charset="0"/>
              </a:rPr>
              <a:t>SQL</a:t>
            </a:r>
            <a:r>
              <a:rPr lang="en-US" sz="6600" dirty="0">
                <a:latin typeface="Segoe UI Black" panose="020B0A02040204020203" pitchFamily="34" charset="0"/>
                <a:ea typeface="Segoe UI Black" panose="020B0A02040204020203" pitchFamily="34" charset="0"/>
                <a:cs typeface="Quire Sans" panose="020B0502040204020203" pitchFamily="34" charset="0"/>
              </a:rPr>
              <a:t> People </a:t>
            </a:r>
            <a:br>
              <a:rPr lang="en-US" sz="6600" dirty="0">
                <a:latin typeface="Segoe UI Black" panose="020B0A02040204020203" pitchFamily="34" charset="0"/>
                <a:ea typeface="Segoe UI Black" panose="020B0A02040204020203" pitchFamily="34" charset="0"/>
                <a:cs typeface="Quire Sans" panose="020B0502040204020203" pitchFamily="34" charset="0"/>
              </a:rPr>
            </a:br>
            <a:r>
              <a:rPr lang="en-US" dirty="0">
                <a:latin typeface="Segoe UI Black" panose="020B0A02040204020203" pitchFamily="34" charset="0"/>
                <a:ea typeface="Segoe UI Black" panose="020B0A02040204020203" pitchFamily="34" charset="0"/>
                <a:cs typeface="Quire Sans" panose="020B0502040204020203" pitchFamily="34" charset="0"/>
              </a:rPr>
              <a:t> </a:t>
            </a:r>
          </a:p>
          <a:p>
            <a:r>
              <a:rPr lang="en-US" sz="2800" spc="0" dirty="0"/>
              <a:t>SQL Saturday #1000 Oregon</a:t>
            </a:r>
            <a:br>
              <a:rPr lang="en-US" sz="2800" spc="0" dirty="0"/>
            </a:br>
            <a:r>
              <a:rPr lang="en-US" sz="2800" spc="0" dirty="0"/>
              <a:t>Oct 24, 2020</a:t>
            </a:r>
            <a:endParaRPr lang="en-US" spc="0" dirty="0">
              <a:ea typeface="Segoe UI Black" panose="020B0A02040204020203" pitchFamily="34" charset="0"/>
              <a:cs typeface="Quire Sans" panose="020B0502040204020203" pitchFamily="34" charset="0"/>
            </a:endParaRPr>
          </a:p>
        </p:txBody>
      </p:sp>
      <p:sp>
        <p:nvSpPr>
          <p:cNvPr id="9" name="Rectangle 8">
            <a:extLst>
              <a:ext uri="{FF2B5EF4-FFF2-40B4-BE49-F238E27FC236}">
                <a16:creationId xmlns:a16="http://schemas.microsoft.com/office/drawing/2014/main" id="{CF791833-1994-493B-B7F5-D906C2EC1E21}"/>
              </a:ext>
            </a:extLst>
          </p:cNvPr>
          <p:cNvSpPr/>
          <p:nvPr/>
        </p:nvSpPr>
        <p:spPr>
          <a:xfrm>
            <a:off x="4313237" y="5106089"/>
            <a:ext cx="6035040" cy="1280160"/>
          </a:xfrm>
          <a:prstGeom prst="rect">
            <a:avLst/>
          </a:prstGeom>
          <a:solidFill>
            <a:srgbClr val="FFFFFF"/>
          </a:solidFill>
        </p:spPr>
        <p:txBody>
          <a:bodyPr wrap="square" lIns="0" tIns="0" rIns="0" bIns="0" rtlCol="0" anchor="ctr">
            <a:spAutoFit/>
          </a:bodyPr>
          <a:lstStyle/>
          <a:p>
            <a:pPr algn="ctr"/>
            <a:r>
              <a:rPr lang="en-US" sz="2400" b="1" dirty="0"/>
              <a:t>Julie Koesmarno (@MsSQLGirl)</a:t>
            </a:r>
          </a:p>
          <a:p>
            <a:pPr algn="ctr"/>
            <a:r>
              <a:rPr lang="en-US" sz="2400" dirty="0"/>
              <a:t>Program Manager, Microsoft</a:t>
            </a:r>
          </a:p>
          <a:p>
            <a:pPr algn="ctr"/>
            <a:r>
              <a:rPr lang="en-US" sz="2400" dirty="0"/>
              <a:t>jukoesma@microsoft.com</a:t>
            </a:r>
          </a:p>
        </p:txBody>
      </p:sp>
      <p:pic>
        <p:nvPicPr>
          <p:cNvPr id="8" name="Picture 7" descr="A close up of a person wearing glasses&#10;&#10;Description automatically generated">
            <a:extLst>
              <a:ext uri="{FF2B5EF4-FFF2-40B4-BE49-F238E27FC236}">
                <a16:creationId xmlns:a16="http://schemas.microsoft.com/office/drawing/2014/main" id="{6C8EAF43-2C15-4B01-A070-83F7BF9CCB22}"/>
              </a:ext>
            </a:extLst>
          </p:cNvPr>
          <p:cNvPicPr>
            <a:picLocks noChangeAspect="1"/>
          </p:cNvPicPr>
          <p:nvPr/>
        </p:nvPicPr>
        <p:blipFill rotWithShape="1">
          <a:blip r:embed="rId3"/>
          <a:srcRect l="-674" t="1361" r="674" b="23639"/>
          <a:stretch/>
        </p:blipFill>
        <p:spPr>
          <a:xfrm>
            <a:off x="9875837" y="4487862"/>
            <a:ext cx="2371896" cy="2371896"/>
          </a:xfrm>
          <a:prstGeom prst="snip2DiagRect">
            <a:avLst>
              <a:gd name="adj1" fmla="val 21131"/>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Rectangle 9">
            <a:extLst>
              <a:ext uri="{FF2B5EF4-FFF2-40B4-BE49-F238E27FC236}">
                <a16:creationId xmlns:a16="http://schemas.microsoft.com/office/drawing/2014/main" id="{E59055BE-3AD6-4642-A184-C91D582E3D47}"/>
              </a:ext>
              <a:ext uri="{C183D7F6-B498-43B3-948B-1728B52AA6E4}">
                <adec:decorative xmlns:adec="http://schemas.microsoft.com/office/drawing/2017/decorative" val="1"/>
              </a:ext>
            </a:extLst>
          </p:cNvPr>
          <p:cNvSpPr/>
          <p:nvPr/>
        </p:nvSpPr>
        <p:spPr>
          <a:xfrm>
            <a:off x="4313237" y="5106089"/>
            <a:ext cx="457200" cy="1280160"/>
          </a:xfrm>
          <a:prstGeom prst="rect">
            <a:avLst/>
          </a:prstGeom>
          <a:solidFill>
            <a:srgbClr val="2DB0CE"/>
          </a:solidFill>
        </p:spPr>
        <p:txBody>
          <a:bodyPr lIns="0" tIns="0" rIns="0" bIns="0" rtlCol="0" anchor="ctr">
            <a:spAutoFit/>
          </a:bodyPr>
          <a:lstStyle/>
          <a:p>
            <a:pPr algn="l"/>
            <a:endParaRPr lang="en-US" sz="2400" dirty="0">
              <a:solidFill>
                <a:schemeClr val="accent1"/>
              </a:solidFill>
            </a:endParaRPr>
          </a:p>
        </p:txBody>
      </p:sp>
    </p:spTree>
    <p:extLst>
      <p:ext uri="{BB962C8B-B14F-4D97-AF65-F5344CB8AC3E}">
        <p14:creationId xmlns:p14="http://schemas.microsoft.com/office/powerpoint/2010/main" val="236165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ight bulb on yellow background with sketched light beams and cord">
            <a:extLst>
              <a:ext uri="{FF2B5EF4-FFF2-40B4-BE49-F238E27FC236}">
                <a16:creationId xmlns:a16="http://schemas.microsoft.com/office/drawing/2014/main" id="{2D384F95-0C69-48F2-9E4F-11C08B96631D}"/>
              </a:ext>
            </a:extLst>
          </p:cNvPr>
          <p:cNvPicPr>
            <a:picLocks noChangeAspect="1"/>
          </p:cNvPicPr>
          <p:nvPr/>
        </p:nvPicPr>
        <p:blipFill rotWithShape="1">
          <a:blip r:embed="rId2"/>
          <a:srcRect t="4464" b="4464"/>
          <a:stretch/>
        </p:blipFill>
        <p:spPr>
          <a:xfrm>
            <a:off x="-47025" y="0"/>
            <a:ext cx="12483500" cy="6994526"/>
          </a:xfrm>
          <a:prstGeom prst="rect">
            <a:avLst/>
          </a:prstGeom>
        </p:spPr>
      </p:pic>
      <p:pic>
        <p:nvPicPr>
          <p:cNvPr id="5" name="Picture 4" descr="Qr code for the two questions on https://pollev.com/juliek820">
            <a:extLst>
              <a:ext uri="{FF2B5EF4-FFF2-40B4-BE49-F238E27FC236}">
                <a16:creationId xmlns:a16="http://schemas.microsoft.com/office/drawing/2014/main" id="{3B6FFE9B-5550-4DCB-8A47-669AAE882FA6}"/>
              </a:ext>
            </a:extLst>
          </p:cNvPr>
          <p:cNvPicPr>
            <a:picLocks noChangeAspect="1"/>
          </p:cNvPicPr>
          <p:nvPr/>
        </p:nvPicPr>
        <p:blipFill>
          <a:blip r:embed="rId3"/>
          <a:stretch>
            <a:fillRect/>
          </a:stretch>
        </p:blipFill>
        <p:spPr>
          <a:xfrm>
            <a:off x="2103437" y="565618"/>
            <a:ext cx="3086954" cy="3248212"/>
          </a:xfrm>
          <a:prstGeom prst="rect">
            <a:avLst/>
          </a:prstGeom>
        </p:spPr>
      </p:pic>
      <p:sp>
        <p:nvSpPr>
          <p:cNvPr id="7" name="TextBox 6">
            <a:extLst>
              <a:ext uri="{FF2B5EF4-FFF2-40B4-BE49-F238E27FC236}">
                <a16:creationId xmlns:a16="http://schemas.microsoft.com/office/drawing/2014/main" id="{B6AA9E8E-DC9D-4BF1-B560-7B689F58724B}"/>
              </a:ext>
            </a:extLst>
          </p:cNvPr>
          <p:cNvSpPr txBox="1"/>
          <p:nvPr/>
        </p:nvSpPr>
        <p:spPr>
          <a:xfrm>
            <a:off x="542191" y="3813830"/>
            <a:ext cx="9296400" cy="2185214"/>
          </a:xfrm>
          <a:prstGeom prst="rect">
            <a:avLst/>
          </a:prstGeom>
          <a:noFill/>
        </p:spPr>
        <p:txBody>
          <a:bodyPr wrap="square">
            <a:spAutoFit/>
          </a:bodyPr>
          <a:lstStyle/>
          <a:p>
            <a:r>
              <a:rPr lang="en-US" sz="9600" dirty="0">
                <a:latin typeface="Segoe UI Black" panose="020B0A02040204020203" pitchFamily="34" charset="0"/>
                <a:ea typeface="Segoe UI Black" panose="020B0A02040204020203" pitchFamily="34" charset="0"/>
              </a:rPr>
              <a:t>2</a:t>
            </a:r>
            <a:r>
              <a:rPr lang="en-US" sz="4000" dirty="0"/>
              <a:t> questions to get us started…</a:t>
            </a:r>
          </a:p>
          <a:p>
            <a:r>
              <a:rPr lang="en-US" sz="4000" dirty="0"/>
              <a:t>https://pollev.com/juliek820</a:t>
            </a:r>
          </a:p>
        </p:txBody>
      </p:sp>
    </p:spTree>
    <p:extLst>
      <p:ext uri="{BB962C8B-B14F-4D97-AF65-F5344CB8AC3E}">
        <p14:creationId xmlns:p14="http://schemas.microsoft.com/office/powerpoint/2010/main" val="1636222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ll: &quot;What are of work do you do&quot;">
            <a:extLst>
              <a:ext uri="{FF2B5EF4-FFF2-40B4-BE49-F238E27FC236}">
                <a16:creationId xmlns:a16="http://schemas.microsoft.com/office/drawing/2014/main" id="{0A844FBF-2F2D-40D2-B2DB-53A15A3E5297}"/>
              </a:ext>
            </a:extLst>
          </p:cNvPr>
          <p:cNvPicPr>
            <a:picLocks/>
          </p:cNvPicPr>
          <p:nvPr>
            <p:custDataLst>
              <p:tags r:id="rId1"/>
            </p:custDataLst>
          </p:nvPr>
        </p:nvPicPr>
        <p:blipFill>
          <a:blip r:embed="rId4"/>
          <a:stretch>
            <a:fillRect/>
          </a:stretch>
        </p:blipFill>
        <p:spPr>
          <a:xfrm>
            <a:off x="254000" y="254000"/>
            <a:ext cx="11928475" cy="6486525"/>
          </a:xfrm>
          <a:prstGeom prst="rect">
            <a:avLst/>
          </a:prstGeom>
        </p:spPr>
      </p:pic>
    </p:spTree>
    <p:extLst>
      <p:ext uri="{BB962C8B-B14F-4D97-AF65-F5344CB8AC3E}">
        <p14:creationId xmlns:p14="http://schemas.microsoft.com/office/powerpoint/2010/main" val="1511703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oll: How often do you use Azure Data Studio in the last 3 months?">
            <a:extLst>
              <a:ext uri="{FF2B5EF4-FFF2-40B4-BE49-F238E27FC236}">
                <a16:creationId xmlns:a16="http://schemas.microsoft.com/office/drawing/2014/main" id="{82E52B04-7F87-454A-A120-DDEE852FD0F4}"/>
              </a:ext>
            </a:extLst>
          </p:cNvPr>
          <p:cNvPicPr>
            <a:picLocks/>
          </p:cNvPicPr>
          <p:nvPr>
            <p:custDataLst>
              <p:tags r:id="rId1"/>
            </p:custDataLst>
          </p:nvPr>
        </p:nvPicPr>
        <p:blipFill>
          <a:blip r:embed="rId4"/>
          <a:stretch>
            <a:fillRect/>
          </a:stretch>
        </p:blipFill>
        <p:spPr>
          <a:xfrm>
            <a:off x="254000" y="254000"/>
            <a:ext cx="11928475" cy="6486525"/>
          </a:xfrm>
          <a:prstGeom prst="rect">
            <a:avLst/>
          </a:prstGeom>
        </p:spPr>
      </p:pic>
    </p:spTree>
    <p:extLst>
      <p:ext uri="{BB962C8B-B14F-4D97-AF65-F5344CB8AC3E}">
        <p14:creationId xmlns:p14="http://schemas.microsoft.com/office/powerpoint/2010/main" val="3979718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B9829-FAF1-4910-A61A-0122D596BA56}"/>
              </a:ext>
            </a:extLst>
          </p:cNvPr>
          <p:cNvSpPr>
            <a:spLocks noGrp="1"/>
          </p:cNvSpPr>
          <p:nvPr>
            <p:ph type="title"/>
          </p:nvPr>
        </p:nvSpPr>
        <p:spPr>
          <a:xfrm>
            <a:off x="274637" y="1419770"/>
            <a:ext cx="11887200" cy="4154984"/>
          </a:xfrm>
        </p:spPr>
        <p:txBody>
          <a:bodyPr/>
          <a:lstStyle/>
          <a:p>
            <a:pPr algn="ctr">
              <a:lnSpc>
                <a:spcPct val="100000"/>
              </a:lnSpc>
            </a:pPr>
            <a:r>
              <a:rPr lang="en-US" sz="13800" dirty="0">
                <a:latin typeface="Ink Free" panose="03080402000500000000" pitchFamily="66" charset="0"/>
              </a:rPr>
              <a:t>follow along? </a:t>
            </a:r>
            <a:br>
              <a:rPr lang="en-US" dirty="0"/>
            </a:br>
            <a:r>
              <a:rPr lang="en-US" dirty="0"/>
              <a:t>aka.ms/</a:t>
            </a:r>
            <a:r>
              <a:rPr lang="en-US" dirty="0" err="1"/>
              <a:t>getAzureDataStudio</a:t>
            </a:r>
            <a:br>
              <a:rPr lang="en-US" dirty="0"/>
            </a:br>
            <a:r>
              <a:rPr lang="en-US" sz="4800" dirty="0"/>
              <a:t>github.com/</a:t>
            </a:r>
            <a:r>
              <a:rPr lang="en-US" sz="4800" b="1" dirty="0" err="1">
                <a:latin typeface="Segoe UI Black" panose="020B0A02040204020203" pitchFamily="34" charset="0"/>
                <a:ea typeface="Segoe UI Black" panose="020B0A02040204020203" pitchFamily="34" charset="0"/>
              </a:rPr>
              <a:t>MsSQLgirl</a:t>
            </a:r>
            <a:r>
              <a:rPr lang="en-US" sz="4800" dirty="0"/>
              <a:t>/jubilant-data-wizards</a:t>
            </a:r>
            <a:endParaRPr lang="en-US" dirty="0"/>
          </a:p>
        </p:txBody>
      </p:sp>
    </p:spTree>
    <p:extLst>
      <p:ext uri="{BB962C8B-B14F-4D97-AF65-F5344CB8AC3E}">
        <p14:creationId xmlns:p14="http://schemas.microsoft.com/office/powerpoint/2010/main" val="102899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Close-up of question mark on a hardwood floor against a wall">
            <a:extLst>
              <a:ext uri="{FF2B5EF4-FFF2-40B4-BE49-F238E27FC236}">
                <a16:creationId xmlns:a16="http://schemas.microsoft.com/office/drawing/2014/main" id="{197288D8-B04A-42D7-8629-5A01006AD6A4}"/>
              </a:ext>
            </a:extLst>
          </p:cNvPr>
          <p:cNvPicPr>
            <a:picLocks noChangeAspect="1"/>
          </p:cNvPicPr>
          <p:nvPr/>
        </p:nvPicPr>
        <p:blipFill>
          <a:blip r:embed="rId2"/>
          <a:srcRect l="6323" r="6323"/>
          <a:stretch/>
        </p:blipFill>
        <p:spPr>
          <a:xfrm>
            <a:off x="20" y="0"/>
            <a:ext cx="12436455" cy="6994515"/>
          </a:xfrm>
          <a:prstGeom prst="rect">
            <a:avLst/>
          </a:prstGeom>
          <a:noFill/>
        </p:spPr>
      </p:pic>
      <p:sp>
        <p:nvSpPr>
          <p:cNvPr id="2" name="TextBox 1">
            <a:extLst>
              <a:ext uri="{FF2B5EF4-FFF2-40B4-BE49-F238E27FC236}">
                <a16:creationId xmlns:a16="http://schemas.microsoft.com/office/drawing/2014/main" id="{AB1D6409-1004-4441-9B48-E69055A44F88}"/>
              </a:ext>
            </a:extLst>
          </p:cNvPr>
          <p:cNvSpPr txBox="1"/>
          <p:nvPr/>
        </p:nvSpPr>
        <p:spPr>
          <a:xfrm>
            <a:off x="4160837" y="677862"/>
            <a:ext cx="7696200" cy="3046988"/>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1. why notebooks?</a:t>
            </a:r>
          </a:p>
        </p:txBody>
      </p:sp>
    </p:spTree>
    <p:extLst>
      <p:ext uri="{BB962C8B-B14F-4D97-AF65-F5344CB8AC3E}">
        <p14:creationId xmlns:p14="http://schemas.microsoft.com/office/powerpoint/2010/main" val="38708729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POLL_EMBED_ID" val="60efab6b-f381-419e-9700-4e063d98aa02"/>
</p:tagLst>
</file>

<file path=ppt/tags/tag2.xml><?xml version="1.0" encoding="utf-8"?>
<p:tagLst xmlns:a="http://schemas.openxmlformats.org/drawingml/2006/main" xmlns:r="http://schemas.openxmlformats.org/officeDocument/2006/relationships" xmlns:p="http://schemas.openxmlformats.org/presentationml/2006/main">
  <p:tag name="__PE_POLL_EMBED_ID" val="06a5df0f-e778-43ab-976b-0095dbde822c"/>
</p:tagLst>
</file>

<file path=ppt/theme/theme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3.xml><?xml version="1.0" encoding="utf-8"?>
<a:theme xmlns:a="http://schemas.openxmlformats.org/drawingml/2006/main" name="3-50107_Microsoft_Data_Amp_Light_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78710138-94B0-4BE5-9C12-12AF259BB045}"/>
    </a:ext>
  </a:extLst>
</a:theme>
</file>

<file path=ppt/theme/theme4.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PASS 2013_SpeakerTemplate_16x9">
  <a:themeElements>
    <a:clrScheme name="PASS Brand Colors">
      <a:dk1>
        <a:srgbClr val="101820"/>
      </a:dk1>
      <a:lt1>
        <a:srgbClr val="6558B1"/>
      </a:lt1>
      <a:dk2>
        <a:srgbClr val="414954"/>
      </a:dk2>
      <a:lt2>
        <a:srgbClr val="FFFFFF"/>
      </a:lt2>
      <a:accent1>
        <a:srgbClr val="F9413A"/>
      </a:accent1>
      <a:accent2>
        <a:srgbClr val="AF272F"/>
      </a:accent2>
      <a:accent3>
        <a:srgbClr val="2CCCD3"/>
      </a:accent3>
      <a:accent4>
        <a:srgbClr val="007377"/>
      </a:accent4>
      <a:accent5>
        <a:srgbClr val="2E008B"/>
      </a:accent5>
      <a:accent6>
        <a:srgbClr val="6558B1"/>
      </a:accent6>
      <a:hlink>
        <a:srgbClr val="00BF6F"/>
      </a:hlink>
      <a:folHlink>
        <a:srgbClr val="00793E"/>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37ADB381162F488549139DB01416B5" ma:contentTypeVersion="8" ma:contentTypeDescription="Create a new document." ma:contentTypeScope="" ma:versionID="a4badebe2a3ba57890ed584ccd8dbd0f">
  <xsd:schema xmlns:xsd="http://www.w3.org/2001/XMLSchema" xmlns:xs="http://www.w3.org/2001/XMLSchema" xmlns:p="http://schemas.microsoft.com/office/2006/metadata/properties" xmlns:ns1="http://schemas.microsoft.com/sharepoint/v3" xmlns:ns2="e9dcea62-c83b-4e8c-a582-97f2f1c78b4c" xmlns:ns3="ee3b4c67-6a32-47fe-b5d5-9d201067b66d" targetNamespace="http://schemas.microsoft.com/office/2006/metadata/properties" ma:root="true" ma:fieldsID="e6728ed510d390b0e545746793cde872" ns1:_="" ns2:_="" ns3:_="">
    <xsd:import namespace="http://schemas.microsoft.com/sharepoint/v3"/>
    <xsd:import namespace="e9dcea62-c83b-4e8c-a582-97f2f1c78b4c"/>
    <xsd:import namespace="ee3b4c67-6a32-47fe-b5d5-9d201067b66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dcea62-c83b-4e8c-a582-97f2f1c78b4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3b4c67-6a32-47fe-b5d5-9d201067b66d"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e9dcea62-c83b-4e8c-a582-97f2f1c78b4c"/>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terms/"/>
    <ds:schemaRef ds:uri="http://schemas.microsoft.com/office/2006/documentManagement/types"/>
    <ds:schemaRef ds:uri="ee3b4c67-6a32-47fe-b5d5-9d201067b66d"/>
    <ds:schemaRef ds:uri="http://schemas.microsoft.com/sharepoint/v3"/>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469CF2BB-07BA-4EC0-8CE9-EE60A3BB69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dcea62-c83b-4e8c-a582-97f2f1c78b4c"/>
    <ds:schemaRef ds:uri="ee3b4c67-6a32-47fe-b5d5-9d201067b6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9083</TotalTime>
  <Words>1631</Words>
  <Application>Microsoft Office PowerPoint</Application>
  <PresentationFormat>Custom</PresentationFormat>
  <Paragraphs>319</Paragraphs>
  <Slides>31</Slides>
  <Notes>10</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31</vt:i4>
      </vt:variant>
    </vt:vector>
  </HeadingPairs>
  <TitlesOfParts>
    <vt:vector size="55" baseType="lpstr">
      <vt:lpstr>Arial</vt:lpstr>
      <vt:lpstr>Calibri</vt:lpstr>
      <vt:lpstr>Calibri Light</vt:lpstr>
      <vt:lpstr>Consolas</vt:lpstr>
      <vt:lpstr>Elephant</vt:lpstr>
      <vt:lpstr>Freestyle Script</vt:lpstr>
      <vt:lpstr>Gill Sans</vt:lpstr>
      <vt:lpstr>Impact</vt:lpstr>
      <vt:lpstr>Ink Free</vt:lpstr>
      <vt:lpstr>Segoe UI</vt:lpstr>
      <vt:lpstr>Segoe UI Black</vt:lpstr>
      <vt:lpstr>Segoe UI Light</vt:lpstr>
      <vt:lpstr>Segoe UI Semibold</vt:lpstr>
      <vt:lpstr>Segoe UI Semilight</vt:lpstr>
      <vt:lpstr>Wingdings</vt:lpstr>
      <vt:lpstr>5-50111_Build 2017_LIGHT GRAY TEMPLATE</vt:lpstr>
      <vt:lpstr>5-50111_Build 2017_DARK GRAY TEMPLATE</vt:lpstr>
      <vt:lpstr>3-50107_Microsoft_Data_Amp_Light_Template</vt:lpstr>
      <vt:lpstr>SQLSatOslo 2016</vt:lpstr>
      <vt:lpstr>PASS 2013_SpeakerTemplate_16x9</vt:lpstr>
      <vt:lpstr>Office Theme</vt:lpstr>
      <vt:lpstr>Marquam Theme</vt:lpstr>
      <vt:lpstr>1_Office Theme</vt:lpstr>
      <vt:lpstr>White Template</vt:lpstr>
      <vt:lpstr>#1000 Oregon</vt:lpstr>
      <vt:lpstr>Database performance woes?</vt:lpstr>
      <vt:lpstr>Want to provide feedback on the presentation?</vt:lpstr>
      <vt:lpstr>PowerPoint Presentation</vt:lpstr>
      <vt:lpstr>PowerPoint Presentation</vt:lpstr>
      <vt:lpstr>PowerPoint Presentation</vt:lpstr>
      <vt:lpstr>PowerPoint Presentation</vt:lpstr>
      <vt:lpstr>follow along?  aka.ms/getAzureDataStudio github.com/MsSQLgirl/jubilant-data-wizards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Notebooks</vt:lpstr>
      <vt:lpstr>PowerPoint Presentation</vt:lpstr>
      <vt:lpstr>Notebook  Use Cases</vt:lpstr>
      <vt:lpstr>Jump start with  your existing scripts</vt:lpstr>
      <vt:lpstr>Notebook Development and Sharing</vt:lpstr>
      <vt:lpstr>Incident Response Flow &amp; Ecosystem</vt:lpstr>
      <vt:lpstr>PowerPoint Presentation</vt:lpstr>
      <vt:lpstr>resources</vt:lpstr>
      <vt:lpstr>PowerPoint Presentation</vt:lpstr>
      <vt:lpstr>Key take-aways</vt:lpstr>
      <vt:lpstr>Want to provide feedback on the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Notebooks 101 for SQL People</dc:title>
  <dc:creator>Julie Koesmarno</dc:creator>
  <cp:keywords>Azure Data Studio, Notebooks, SQL</cp:keywords>
  <cp:lastModifiedBy>Julie Koesmarno</cp:lastModifiedBy>
  <cp:revision>2</cp:revision>
  <dcterms:created xsi:type="dcterms:W3CDTF">2020-10-23T07:44:13Z</dcterms:created>
  <dcterms:modified xsi:type="dcterms:W3CDTF">2020-10-24T06:56:40Z</dcterms:modified>
</cp:coreProperties>
</file>